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8" r:id="rId2"/>
    <p:sldMasterId id="2147483690" r:id="rId3"/>
    <p:sldMasterId id="2147483708" r:id="rId4"/>
  </p:sldMasterIdLst>
  <p:notesMasterIdLst>
    <p:notesMasterId r:id="rId29"/>
  </p:notesMasterIdLst>
  <p:sldIdLst>
    <p:sldId id="258" r:id="rId5"/>
    <p:sldId id="259" r:id="rId6"/>
    <p:sldId id="261" r:id="rId7"/>
    <p:sldId id="257" r:id="rId8"/>
    <p:sldId id="268" r:id="rId9"/>
    <p:sldId id="260" r:id="rId10"/>
    <p:sldId id="262" r:id="rId11"/>
    <p:sldId id="267" r:id="rId12"/>
    <p:sldId id="283" r:id="rId13"/>
    <p:sldId id="269" r:id="rId14"/>
    <p:sldId id="270" r:id="rId15"/>
    <p:sldId id="271" r:id="rId16"/>
    <p:sldId id="272" r:id="rId17"/>
    <p:sldId id="273" r:id="rId18"/>
    <p:sldId id="274" r:id="rId19"/>
    <p:sldId id="282" r:id="rId20"/>
    <p:sldId id="275" r:id="rId21"/>
    <p:sldId id="276" r:id="rId22"/>
    <p:sldId id="277" r:id="rId23"/>
    <p:sldId id="278" r:id="rId24"/>
    <p:sldId id="279" r:id="rId25"/>
    <p:sldId id="281" r:id="rId26"/>
    <p:sldId id="263" r:id="rId27"/>
    <p:sldId id="26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1B032BF-176F-4080-AEEF-EA90D763EC69}">
          <p14:sldIdLst>
            <p14:sldId id="258"/>
            <p14:sldId id="259"/>
            <p14:sldId id="261"/>
            <p14:sldId id="257"/>
            <p14:sldId id="268"/>
            <p14:sldId id="260"/>
          </p14:sldIdLst>
        </p14:section>
        <p14:section name="Untitled Section" id="{5D62E059-1CB4-4CF9-9719-90EAD5F1F5B8}">
          <p14:sldIdLst>
            <p14:sldId id="262"/>
            <p14:sldId id="267"/>
            <p14:sldId id="283"/>
            <p14:sldId id="269"/>
            <p14:sldId id="270"/>
            <p14:sldId id="271"/>
            <p14:sldId id="272"/>
            <p14:sldId id="273"/>
            <p14:sldId id="274"/>
            <p14:sldId id="282"/>
            <p14:sldId id="275"/>
            <p14:sldId id="276"/>
            <p14:sldId id="277"/>
            <p14:sldId id="278"/>
            <p14:sldId id="279"/>
            <p14:sldId id="281"/>
            <p14:sldId id="263"/>
            <p14:sldId id="26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nithi dilshani" initials="dd" lastIdx="2" clrIdx="0">
    <p:extLst>
      <p:ext uri="{19B8F6BF-5375-455C-9EA6-DF929625EA0E}">
        <p15:presenceInfo xmlns:p15="http://schemas.microsoft.com/office/powerpoint/2012/main" userId="355aca13b003930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2D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7" d="100"/>
          <a:sy n="77" d="100"/>
        </p:scale>
        <p:origin x="48" y="1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1A3EA5-70A0-4E73-99CD-68E10BB0900A}"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293B7890-54E3-491B-AF5A-886100B93205}">
      <dgm:prSet/>
      <dgm:spPr/>
      <dgm:t>
        <a:bodyPr/>
        <a:lstStyle/>
        <a:p>
          <a:r>
            <a:rPr lang="en-US" dirty="0"/>
            <a:t>01) Introduction and Background</a:t>
          </a:r>
        </a:p>
      </dgm:t>
    </dgm:pt>
    <dgm:pt modelId="{344F55A7-59CF-4143-AF3A-334693D7F392}" type="parTrans" cxnId="{2D7EEA5A-33DE-4FA8-918F-D7325259AB96}">
      <dgm:prSet/>
      <dgm:spPr/>
      <dgm:t>
        <a:bodyPr/>
        <a:lstStyle/>
        <a:p>
          <a:endParaRPr lang="en-US"/>
        </a:p>
      </dgm:t>
    </dgm:pt>
    <dgm:pt modelId="{EB17D4D2-E8BB-4A70-84A4-F50A910C5BCB}" type="sibTrans" cxnId="{2D7EEA5A-33DE-4FA8-918F-D7325259AB96}">
      <dgm:prSet/>
      <dgm:spPr/>
      <dgm:t>
        <a:bodyPr/>
        <a:lstStyle/>
        <a:p>
          <a:endParaRPr lang="en-US" dirty="0"/>
        </a:p>
      </dgm:t>
    </dgm:pt>
    <dgm:pt modelId="{76805875-F6B1-4C87-B072-F9BEA397E6BE}">
      <dgm:prSet/>
      <dgm:spPr/>
      <dgm:t>
        <a:bodyPr/>
        <a:lstStyle/>
        <a:p>
          <a:r>
            <a:rPr lang="en-US" dirty="0"/>
            <a:t>02) Architecture and solution</a:t>
          </a:r>
        </a:p>
      </dgm:t>
    </dgm:pt>
    <dgm:pt modelId="{81B11429-905C-4FAB-83D0-8CD9E9774722}" type="parTrans" cxnId="{4B732B24-5727-4438-8CBB-5A8D6F58D290}">
      <dgm:prSet/>
      <dgm:spPr/>
      <dgm:t>
        <a:bodyPr/>
        <a:lstStyle/>
        <a:p>
          <a:endParaRPr lang="en-US"/>
        </a:p>
      </dgm:t>
    </dgm:pt>
    <dgm:pt modelId="{78BE067B-D566-4112-9D21-72F0D526AE69}" type="sibTrans" cxnId="{4B732B24-5727-4438-8CBB-5A8D6F58D290}">
      <dgm:prSet/>
      <dgm:spPr/>
      <dgm:t>
        <a:bodyPr/>
        <a:lstStyle/>
        <a:p>
          <a:endParaRPr lang="en-US" dirty="0"/>
        </a:p>
      </dgm:t>
    </dgm:pt>
    <dgm:pt modelId="{1A300491-3168-49ED-BA0C-8335E304487F}">
      <dgm:prSet/>
      <dgm:spPr/>
      <dgm:t>
        <a:bodyPr/>
        <a:lstStyle/>
        <a:p>
          <a:r>
            <a:rPr lang="en-US" dirty="0"/>
            <a:t>03) Demonstration</a:t>
          </a:r>
        </a:p>
      </dgm:t>
    </dgm:pt>
    <dgm:pt modelId="{96A1AE04-F3A6-428F-B707-DD7D0DCE8996}" type="parTrans" cxnId="{F28101A0-B8F0-4D0E-9CD7-1DB7662308E3}">
      <dgm:prSet/>
      <dgm:spPr/>
      <dgm:t>
        <a:bodyPr/>
        <a:lstStyle/>
        <a:p>
          <a:endParaRPr lang="en-US"/>
        </a:p>
      </dgm:t>
    </dgm:pt>
    <dgm:pt modelId="{C14BBFEB-4BA5-4999-8D0B-23115E525BC4}" type="sibTrans" cxnId="{F28101A0-B8F0-4D0E-9CD7-1DB7662308E3}">
      <dgm:prSet/>
      <dgm:spPr/>
      <dgm:t>
        <a:bodyPr/>
        <a:lstStyle/>
        <a:p>
          <a:endParaRPr lang="en-US" dirty="0"/>
        </a:p>
      </dgm:t>
    </dgm:pt>
    <dgm:pt modelId="{D1EFD796-46E6-4E2C-BCB4-75C68FEEC136}">
      <dgm:prSet/>
      <dgm:spPr/>
      <dgm:t>
        <a:bodyPr/>
        <a:lstStyle/>
        <a:p>
          <a:r>
            <a:rPr lang="en-US" dirty="0"/>
            <a:t>04)Q &amp; A</a:t>
          </a:r>
        </a:p>
      </dgm:t>
    </dgm:pt>
    <dgm:pt modelId="{8ADD0BFA-8B77-4912-9C92-2F23F752715B}" type="parTrans" cxnId="{77F6D629-C37D-4D34-B4EC-8F06B95FFDA1}">
      <dgm:prSet/>
      <dgm:spPr/>
      <dgm:t>
        <a:bodyPr/>
        <a:lstStyle/>
        <a:p>
          <a:endParaRPr lang="en-US"/>
        </a:p>
      </dgm:t>
    </dgm:pt>
    <dgm:pt modelId="{23F7B7DC-FDF4-4416-8571-DFDB2533E6F1}" type="sibTrans" cxnId="{77F6D629-C37D-4D34-B4EC-8F06B95FFDA1}">
      <dgm:prSet/>
      <dgm:spPr/>
      <dgm:t>
        <a:bodyPr/>
        <a:lstStyle/>
        <a:p>
          <a:endParaRPr lang="en-US"/>
        </a:p>
      </dgm:t>
    </dgm:pt>
    <dgm:pt modelId="{E8968376-031A-49D7-9F8C-7736200B673D}" type="pres">
      <dgm:prSet presAssocID="{161A3EA5-70A0-4E73-99CD-68E10BB0900A}" presName="outerComposite" presStyleCnt="0">
        <dgm:presLayoutVars>
          <dgm:chMax val="5"/>
          <dgm:dir/>
          <dgm:resizeHandles val="exact"/>
        </dgm:presLayoutVars>
      </dgm:prSet>
      <dgm:spPr/>
    </dgm:pt>
    <dgm:pt modelId="{460616F7-EFC4-4DA3-981B-872A3D81F184}" type="pres">
      <dgm:prSet presAssocID="{161A3EA5-70A0-4E73-99CD-68E10BB0900A}" presName="dummyMaxCanvas" presStyleCnt="0">
        <dgm:presLayoutVars/>
      </dgm:prSet>
      <dgm:spPr/>
    </dgm:pt>
    <dgm:pt modelId="{27C002E2-8606-406C-8732-1CBE5B733C12}" type="pres">
      <dgm:prSet presAssocID="{161A3EA5-70A0-4E73-99CD-68E10BB0900A}" presName="FourNodes_1" presStyleLbl="node1" presStyleIdx="0" presStyleCnt="4">
        <dgm:presLayoutVars>
          <dgm:bulletEnabled val="1"/>
        </dgm:presLayoutVars>
      </dgm:prSet>
      <dgm:spPr/>
    </dgm:pt>
    <dgm:pt modelId="{6F71AC5D-E065-494B-8719-9B9D86013D8A}" type="pres">
      <dgm:prSet presAssocID="{161A3EA5-70A0-4E73-99CD-68E10BB0900A}" presName="FourNodes_2" presStyleLbl="node1" presStyleIdx="1" presStyleCnt="4">
        <dgm:presLayoutVars>
          <dgm:bulletEnabled val="1"/>
        </dgm:presLayoutVars>
      </dgm:prSet>
      <dgm:spPr/>
    </dgm:pt>
    <dgm:pt modelId="{0879FF5A-DAFB-4181-AE8A-2D20415FEF6A}" type="pres">
      <dgm:prSet presAssocID="{161A3EA5-70A0-4E73-99CD-68E10BB0900A}" presName="FourNodes_3" presStyleLbl="node1" presStyleIdx="2" presStyleCnt="4">
        <dgm:presLayoutVars>
          <dgm:bulletEnabled val="1"/>
        </dgm:presLayoutVars>
      </dgm:prSet>
      <dgm:spPr/>
    </dgm:pt>
    <dgm:pt modelId="{D1B175A5-A28F-457A-A7B0-383683D72F1F}" type="pres">
      <dgm:prSet presAssocID="{161A3EA5-70A0-4E73-99CD-68E10BB0900A}" presName="FourNodes_4" presStyleLbl="node1" presStyleIdx="3" presStyleCnt="4">
        <dgm:presLayoutVars>
          <dgm:bulletEnabled val="1"/>
        </dgm:presLayoutVars>
      </dgm:prSet>
      <dgm:spPr/>
    </dgm:pt>
    <dgm:pt modelId="{0CD29CAE-CF1F-4FFC-A632-9981C16E8CC0}" type="pres">
      <dgm:prSet presAssocID="{161A3EA5-70A0-4E73-99CD-68E10BB0900A}" presName="FourConn_1-2" presStyleLbl="fgAccFollowNode1" presStyleIdx="0" presStyleCnt="3">
        <dgm:presLayoutVars>
          <dgm:bulletEnabled val="1"/>
        </dgm:presLayoutVars>
      </dgm:prSet>
      <dgm:spPr/>
    </dgm:pt>
    <dgm:pt modelId="{A21DFFB0-0A6B-4996-A6A8-AE58E989EA6D}" type="pres">
      <dgm:prSet presAssocID="{161A3EA5-70A0-4E73-99CD-68E10BB0900A}" presName="FourConn_2-3" presStyleLbl="fgAccFollowNode1" presStyleIdx="1" presStyleCnt="3">
        <dgm:presLayoutVars>
          <dgm:bulletEnabled val="1"/>
        </dgm:presLayoutVars>
      </dgm:prSet>
      <dgm:spPr/>
    </dgm:pt>
    <dgm:pt modelId="{01765424-86A9-4DBA-A79E-7111E72C4AAE}" type="pres">
      <dgm:prSet presAssocID="{161A3EA5-70A0-4E73-99CD-68E10BB0900A}" presName="FourConn_3-4" presStyleLbl="fgAccFollowNode1" presStyleIdx="2" presStyleCnt="3">
        <dgm:presLayoutVars>
          <dgm:bulletEnabled val="1"/>
        </dgm:presLayoutVars>
      </dgm:prSet>
      <dgm:spPr/>
    </dgm:pt>
    <dgm:pt modelId="{23DC384C-B0BD-4B10-A05F-7D198F5F30CE}" type="pres">
      <dgm:prSet presAssocID="{161A3EA5-70A0-4E73-99CD-68E10BB0900A}" presName="FourNodes_1_text" presStyleLbl="node1" presStyleIdx="3" presStyleCnt="4">
        <dgm:presLayoutVars>
          <dgm:bulletEnabled val="1"/>
        </dgm:presLayoutVars>
      </dgm:prSet>
      <dgm:spPr/>
    </dgm:pt>
    <dgm:pt modelId="{6505429C-FFB1-4E98-8BBF-6C7FF82630A8}" type="pres">
      <dgm:prSet presAssocID="{161A3EA5-70A0-4E73-99CD-68E10BB0900A}" presName="FourNodes_2_text" presStyleLbl="node1" presStyleIdx="3" presStyleCnt="4">
        <dgm:presLayoutVars>
          <dgm:bulletEnabled val="1"/>
        </dgm:presLayoutVars>
      </dgm:prSet>
      <dgm:spPr/>
    </dgm:pt>
    <dgm:pt modelId="{F39823F4-B488-48E0-8ADA-71674E2A82A8}" type="pres">
      <dgm:prSet presAssocID="{161A3EA5-70A0-4E73-99CD-68E10BB0900A}" presName="FourNodes_3_text" presStyleLbl="node1" presStyleIdx="3" presStyleCnt="4">
        <dgm:presLayoutVars>
          <dgm:bulletEnabled val="1"/>
        </dgm:presLayoutVars>
      </dgm:prSet>
      <dgm:spPr/>
    </dgm:pt>
    <dgm:pt modelId="{9744D81A-A777-4639-80D3-662368A4C1DC}" type="pres">
      <dgm:prSet presAssocID="{161A3EA5-70A0-4E73-99CD-68E10BB0900A}" presName="FourNodes_4_text" presStyleLbl="node1" presStyleIdx="3" presStyleCnt="4">
        <dgm:presLayoutVars>
          <dgm:bulletEnabled val="1"/>
        </dgm:presLayoutVars>
      </dgm:prSet>
      <dgm:spPr/>
    </dgm:pt>
  </dgm:ptLst>
  <dgm:cxnLst>
    <dgm:cxn modelId="{C64DB705-1F6B-4553-98DB-6FC1B3DD0751}" type="presOf" srcId="{293B7890-54E3-491B-AF5A-886100B93205}" destId="{27C002E2-8606-406C-8732-1CBE5B733C12}" srcOrd="0" destOrd="0" presId="urn:microsoft.com/office/officeart/2005/8/layout/vProcess5"/>
    <dgm:cxn modelId="{82F4AE21-3B8A-4680-A26F-4E37A22A3AF0}" type="presOf" srcId="{76805875-F6B1-4C87-B072-F9BEA397E6BE}" destId="{6F71AC5D-E065-494B-8719-9B9D86013D8A}" srcOrd="0" destOrd="0" presId="urn:microsoft.com/office/officeart/2005/8/layout/vProcess5"/>
    <dgm:cxn modelId="{4B732B24-5727-4438-8CBB-5A8D6F58D290}" srcId="{161A3EA5-70A0-4E73-99CD-68E10BB0900A}" destId="{76805875-F6B1-4C87-B072-F9BEA397E6BE}" srcOrd="1" destOrd="0" parTransId="{81B11429-905C-4FAB-83D0-8CD9E9774722}" sibTransId="{78BE067B-D566-4112-9D21-72F0D526AE69}"/>
    <dgm:cxn modelId="{77F6D629-C37D-4D34-B4EC-8F06B95FFDA1}" srcId="{161A3EA5-70A0-4E73-99CD-68E10BB0900A}" destId="{D1EFD796-46E6-4E2C-BCB4-75C68FEEC136}" srcOrd="3" destOrd="0" parTransId="{8ADD0BFA-8B77-4912-9C92-2F23F752715B}" sibTransId="{23F7B7DC-FDF4-4416-8571-DFDB2533E6F1}"/>
    <dgm:cxn modelId="{C9121A32-D599-4D55-BD3E-20ACD0446E7F}" type="presOf" srcId="{293B7890-54E3-491B-AF5A-886100B93205}" destId="{23DC384C-B0BD-4B10-A05F-7D198F5F30CE}" srcOrd="1" destOrd="0" presId="urn:microsoft.com/office/officeart/2005/8/layout/vProcess5"/>
    <dgm:cxn modelId="{FE7D1B3D-F229-4A06-9943-BB1E6AC165EF}" type="presOf" srcId="{76805875-F6B1-4C87-B072-F9BEA397E6BE}" destId="{6505429C-FFB1-4E98-8BBF-6C7FF82630A8}" srcOrd="1" destOrd="0" presId="urn:microsoft.com/office/officeart/2005/8/layout/vProcess5"/>
    <dgm:cxn modelId="{CFFEEA49-08F1-4766-8C41-3E98363F2429}" type="presOf" srcId="{1A300491-3168-49ED-BA0C-8335E304487F}" destId="{0879FF5A-DAFB-4181-AE8A-2D20415FEF6A}" srcOrd="0" destOrd="0" presId="urn:microsoft.com/office/officeart/2005/8/layout/vProcess5"/>
    <dgm:cxn modelId="{2D7EEA5A-33DE-4FA8-918F-D7325259AB96}" srcId="{161A3EA5-70A0-4E73-99CD-68E10BB0900A}" destId="{293B7890-54E3-491B-AF5A-886100B93205}" srcOrd="0" destOrd="0" parTransId="{344F55A7-59CF-4143-AF3A-334693D7F392}" sibTransId="{EB17D4D2-E8BB-4A70-84A4-F50A910C5BCB}"/>
    <dgm:cxn modelId="{24C8FF7D-7D88-4DF4-927D-FD6694D0E747}" type="presOf" srcId="{78BE067B-D566-4112-9D21-72F0D526AE69}" destId="{A21DFFB0-0A6B-4996-A6A8-AE58E989EA6D}" srcOrd="0" destOrd="0" presId="urn:microsoft.com/office/officeart/2005/8/layout/vProcess5"/>
    <dgm:cxn modelId="{084A897E-6B32-4C24-8E1D-16745ACB699D}" type="presOf" srcId="{C14BBFEB-4BA5-4999-8D0B-23115E525BC4}" destId="{01765424-86A9-4DBA-A79E-7111E72C4AAE}" srcOrd="0" destOrd="0" presId="urn:microsoft.com/office/officeart/2005/8/layout/vProcess5"/>
    <dgm:cxn modelId="{B0EF149D-74DD-44BA-A7D7-E5C12901D94E}" type="presOf" srcId="{161A3EA5-70A0-4E73-99CD-68E10BB0900A}" destId="{E8968376-031A-49D7-9F8C-7736200B673D}" srcOrd="0" destOrd="0" presId="urn:microsoft.com/office/officeart/2005/8/layout/vProcess5"/>
    <dgm:cxn modelId="{F28101A0-B8F0-4D0E-9CD7-1DB7662308E3}" srcId="{161A3EA5-70A0-4E73-99CD-68E10BB0900A}" destId="{1A300491-3168-49ED-BA0C-8335E304487F}" srcOrd="2" destOrd="0" parTransId="{96A1AE04-F3A6-428F-B707-DD7D0DCE8996}" sibTransId="{C14BBFEB-4BA5-4999-8D0B-23115E525BC4}"/>
    <dgm:cxn modelId="{DC46ECB8-9E04-4F77-98FF-80DB44D5B27D}" type="presOf" srcId="{1A300491-3168-49ED-BA0C-8335E304487F}" destId="{F39823F4-B488-48E0-8ADA-71674E2A82A8}" srcOrd="1" destOrd="0" presId="urn:microsoft.com/office/officeart/2005/8/layout/vProcess5"/>
    <dgm:cxn modelId="{62D479D8-D86A-4E96-BF93-20DE679E11E5}" type="presOf" srcId="{D1EFD796-46E6-4E2C-BCB4-75C68FEEC136}" destId="{D1B175A5-A28F-457A-A7B0-383683D72F1F}" srcOrd="0" destOrd="0" presId="urn:microsoft.com/office/officeart/2005/8/layout/vProcess5"/>
    <dgm:cxn modelId="{A982C4E8-556B-422D-A867-9DAFE795C868}" type="presOf" srcId="{EB17D4D2-E8BB-4A70-84A4-F50A910C5BCB}" destId="{0CD29CAE-CF1F-4FFC-A632-9981C16E8CC0}" srcOrd="0" destOrd="0" presId="urn:microsoft.com/office/officeart/2005/8/layout/vProcess5"/>
    <dgm:cxn modelId="{B10561F9-30C1-4C04-9358-5A7422F54177}" type="presOf" srcId="{D1EFD796-46E6-4E2C-BCB4-75C68FEEC136}" destId="{9744D81A-A777-4639-80D3-662368A4C1DC}" srcOrd="1" destOrd="0" presId="urn:microsoft.com/office/officeart/2005/8/layout/vProcess5"/>
    <dgm:cxn modelId="{3D65C345-2312-4FB9-A8D1-B1D1B0E7305F}" type="presParOf" srcId="{E8968376-031A-49D7-9F8C-7736200B673D}" destId="{460616F7-EFC4-4DA3-981B-872A3D81F184}" srcOrd="0" destOrd="0" presId="urn:microsoft.com/office/officeart/2005/8/layout/vProcess5"/>
    <dgm:cxn modelId="{887AD198-8E38-4E83-846E-65363C0AC20E}" type="presParOf" srcId="{E8968376-031A-49D7-9F8C-7736200B673D}" destId="{27C002E2-8606-406C-8732-1CBE5B733C12}" srcOrd="1" destOrd="0" presId="urn:microsoft.com/office/officeart/2005/8/layout/vProcess5"/>
    <dgm:cxn modelId="{4438B639-6483-4AF8-BA0E-27E77E2DB14C}" type="presParOf" srcId="{E8968376-031A-49D7-9F8C-7736200B673D}" destId="{6F71AC5D-E065-494B-8719-9B9D86013D8A}" srcOrd="2" destOrd="0" presId="urn:microsoft.com/office/officeart/2005/8/layout/vProcess5"/>
    <dgm:cxn modelId="{91B37E75-6519-4CF9-9DE4-3DAF7059B806}" type="presParOf" srcId="{E8968376-031A-49D7-9F8C-7736200B673D}" destId="{0879FF5A-DAFB-4181-AE8A-2D20415FEF6A}" srcOrd="3" destOrd="0" presId="urn:microsoft.com/office/officeart/2005/8/layout/vProcess5"/>
    <dgm:cxn modelId="{6022072F-CF53-4348-A27C-713D841D0CAC}" type="presParOf" srcId="{E8968376-031A-49D7-9F8C-7736200B673D}" destId="{D1B175A5-A28F-457A-A7B0-383683D72F1F}" srcOrd="4" destOrd="0" presId="urn:microsoft.com/office/officeart/2005/8/layout/vProcess5"/>
    <dgm:cxn modelId="{33B18B9B-7800-4E97-8B0D-EEB5D6968205}" type="presParOf" srcId="{E8968376-031A-49D7-9F8C-7736200B673D}" destId="{0CD29CAE-CF1F-4FFC-A632-9981C16E8CC0}" srcOrd="5" destOrd="0" presId="urn:microsoft.com/office/officeart/2005/8/layout/vProcess5"/>
    <dgm:cxn modelId="{E5325C0B-D0B9-4256-9000-D928EACC1DC0}" type="presParOf" srcId="{E8968376-031A-49D7-9F8C-7736200B673D}" destId="{A21DFFB0-0A6B-4996-A6A8-AE58E989EA6D}" srcOrd="6" destOrd="0" presId="urn:microsoft.com/office/officeart/2005/8/layout/vProcess5"/>
    <dgm:cxn modelId="{36548C70-412F-450D-A60D-51ED9DBBEC07}" type="presParOf" srcId="{E8968376-031A-49D7-9F8C-7736200B673D}" destId="{01765424-86A9-4DBA-A79E-7111E72C4AAE}" srcOrd="7" destOrd="0" presId="urn:microsoft.com/office/officeart/2005/8/layout/vProcess5"/>
    <dgm:cxn modelId="{B6CF520B-191A-4202-BE23-53E3C7C8C441}" type="presParOf" srcId="{E8968376-031A-49D7-9F8C-7736200B673D}" destId="{23DC384C-B0BD-4B10-A05F-7D198F5F30CE}" srcOrd="8" destOrd="0" presId="urn:microsoft.com/office/officeart/2005/8/layout/vProcess5"/>
    <dgm:cxn modelId="{636EADD7-7F11-4ACD-B5D1-4F787F67A351}" type="presParOf" srcId="{E8968376-031A-49D7-9F8C-7736200B673D}" destId="{6505429C-FFB1-4E98-8BBF-6C7FF82630A8}" srcOrd="9" destOrd="0" presId="urn:microsoft.com/office/officeart/2005/8/layout/vProcess5"/>
    <dgm:cxn modelId="{D0FFAB9C-CA4E-45E6-859F-5E1C12610998}" type="presParOf" srcId="{E8968376-031A-49D7-9F8C-7736200B673D}" destId="{F39823F4-B488-48E0-8ADA-71674E2A82A8}" srcOrd="10" destOrd="0" presId="urn:microsoft.com/office/officeart/2005/8/layout/vProcess5"/>
    <dgm:cxn modelId="{AD301BF7-F821-4973-8228-EB30274CF128}" type="presParOf" srcId="{E8968376-031A-49D7-9F8C-7736200B673D}" destId="{9744D81A-A777-4639-80D3-662368A4C1DC}"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0A6659-4C29-4882-A6B4-E4C392FD4CB2}"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EB4C7D9A-3BC7-4BDD-8560-4E75783C781D}">
      <dgm:prSet/>
      <dgm:spPr/>
      <dgm:t>
        <a:bodyPr/>
        <a:lstStyle/>
        <a:p>
          <a:r>
            <a:rPr lang="en-US" dirty="0"/>
            <a:t>develop the portal to post and share job advertisements</a:t>
          </a:r>
        </a:p>
      </dgm:t>
    </dgm:pt>
    <dgm:pt modelId="{DC40571B-4963-4553-9EAA-886F2AF7AFEB}" type="parTrans" cxnId="{79877107-BCF2-46C5-9839-35DA59FFE4EA}">
      <dgm:prSet/>
      <dgm:spPr/>
      <dgm:t>
        <a:bodyPr/>
        <a:lstStyle/>
        <a:p>
          <a:endParaRPr lang="en-US"/>
        </a:p>
      </dgm:t>
    </dgm:pt>
    <dgm:pt modelId="{6A68AA14-1564-4E74-AC62-855F78FE5E79}" type="sibTrans" cxnId="{79877107-BCF2-46C5-9839-35DA59FFE4EA}">
      <dgm:prSet phldrT="01" phldr="0"/>
      <dgm:spPr/>
      <dgm:t>
        <a:bodyPr/>
        <a:lstStyle/>
        <a:p>
          <a:r>
            <a:rPr lang="en-US"/>
            <a:t>01</a:t>
          </a:r>
        </a:p>
      </dgm:t>
    </dgm:pt>
    <dgm:pt modelId="{8419E80E-59E1-4005-A964-3C7C309CF4FC}">
      <dgm:prSet/>
      <dgm:spPr/>
      <dgm:t>
        <a:bodyPr/>
        <a:lstStyle/>
        <a:p>
          <a:r>
            <a:rPr lang="en-US"/>
            <a:t>Develop the system to submit CVs </a:t>
          </a:r>
        </a:p>
      </dgm:t>
    </dgm:pt>
    <dgm:pt modelId="{4BAFF359-13B3-4961-8F57-A1F92DEB1D8D}" type="parTrans" cxnId="{521456CD-EDAC-4DEC-BFD2-FD1F7BCB4674}">
      <dgm:prSet/>
      <dgm:spPr/>
      <dgm:t>
        <a:bodyPr/>
        <a:lstStyle/>
        <a:p>
          <a:endParaRPr lang="en-US"/>
        </a:p>
      </dgm:t>
    </dgm:pt>
    <dgm:pt modelId="{82F8EA72-AAC3-4361-92AF-F6484901418A}" type="sibTrans" cxnId="{521456CD-EDAC-4DEC-BFD2-FD1F7BCB4674}">
      <dgm:prSet phldrT="02" phldr="0"/>
      <dgm:spPr/>
      <dgm:t>
        <a:bodyPr/>
        <a:lstStyle/>
        <a:p>
          <a:r>
            <a:rPr lang="en-US"/>
            <a:t>02</a:t>
          </a:r>
        </a:p>
      </dgm:t>
    </dgm:pt>
    <dgm:pt modelId="{F0670F8B-8553-46C3-8B6A-E4BACEA38206}">
      <dgm:prSet/>
      <dgm:spPr/>
      <dgm:t>
        <a:bodyPr/>
        <a:lstStyle/>
        <a:p>
          <a:r>
            <a:rPr lang="en-US" dirty="0"/>
            <a:t>Contact and accept job seekers CVs by companies.</a:t>
          </a:r>
        </a:p>
      </dgm:t>
    </dgm:pt>
    <dgm:pt modelId="{51C6D3DB-9BE1-43D5-9C63-E4AFC4080208}" type="parTrans" cxnId="{CFC6F891-DA70-46A4-B845-27993E35FB48}">
      <dgm:prSet/>
      <dgm:spPr/>
      <dgm:t>
        <a:bodyPr/>
        <a:lstStyle/>
        <a:p>
          <a:endParaRPr lang="en-US"/>
        </a:p>
      </dgm:t>
    </dgm:pt>
    <dgm:pt modelId="{146F9DA2-FC69-46CA-A7CB-777E6622E153}" type="sibTrans" cxnId="{CFC6F891-DA70-46A4-B845-27993E35FB48}">
      <dgm:prSet phldrT="03" phldr="0"/>
      <dgm:spPr/>
      <dgm:t>
        <a:bodyPr/>
        <a:lstStyle/>
        <a:p>
          <a:r>
            <a:rPr lang="en-US"/>
            <a:t>03</a:t>
          </a:r>
        </a:p>
      </dgm:t>
    </dgm:pt>
    <dgm:pt modelId="{A3F8511B-2F45-442E-AAB5-6B599E56F940}">
      <dgm:prSet/>
      <dgm:spPr/>
      <dgm:t>
        <a:bodyPr/>
        <a:lstStyle/>
        <a:p>
          <a:r>
            <a:rPr lang="en-US"/>
            <a:t>Build another portal for A/L students and Tutors</a:t>
          </a:r>
        </a:p>
      </dgm:t>
    </dgm:pt>
    <dgm:pt modelId="{A37235CE-3DC8-455E-8587-7B4AE2C64E4F}" type="parTrans" cxnId="{3A95986F-27F5-433B-BE39-385F9D3A77BA}">
      <dgm:prSet/>
      <dgm:spPr/>
      <dgm:t>
        <a:bodyPr/>
        <a:lstStyle/>
        <a:p>
          <a:endParaRPr lang="en-US"/>
        </a:p>
      </dgm:t>
    </dgm:pt>
    <dgm:pt modelId="{7293EB45-DD1B-4E8A-973D-F4ADB04FF6E8}" type="sibTrans" cxnId="{3A95986F-27F5-433B-BE39-385F9D3A77BA}">
      <dgm:prSet phldrT="04" phldr="0"/>
      <dgm:spPr/>
      <dgm:t>
        <a:bodyPr/>
        <a:lstStyle/>
        <a:p>
          <a:r>
            <a:rPr lang="en-US"/>
            <a:t>04</a:t>
          </a:r>
        </a:p>
      </dgm:t>
    </dgm:pt>
    <dgm:pt modelId="{1DC22A04-3DFE-42F5-AC1B-B7102071A94E}" type="pres">
      <dgm:prSet presAssocID="{740A6659-4C29-4882-A6B4-E4C392FD4CB2}" presName="Name0" presStyleCnt="0">
        <dgm:presLayoutVars>
          <dgm:animLvl val="lvl"/>
          <dgm:resizeHandles val="exact"/>
        </dgm:presLayoutVars>
      </dgm:prSet>
      <dgm:spPr/>
    </dgm:pt>
    <dgm:pt modelId="{6917B386-C243-4BEE-B557-1AB062C005A5}" type="pres">
      <dgm:prSet presAssocID="{EB4C7D9A-3BC7-4BDD-8560-4E75783C781D}" presName="compositeNode" presStyleCnt="0">
        <dgm:presLayoutVars>
          <dgm:bulletEnabled val="1"/>
        </dgm:presLayoutVars>
      </dgm:prSet>
      <dgm:spPr/>
    </dgm:pt>
    <dgm:pt modelId="{37DC7400-2AFA-459C-9835-4BF6267D8704}" type="pres">
      <dgm:prSet presAssocID="{EB4C7D9A-3BC7-4BDD-8560-4E75783C781D}" presName="bgRect" presStyleLbl="alignNode1" presStyleIdx="0" presStyleCnt="4"/>
      <dgm:spPr/>
    </dgm:pt>
    <dgm:pt modelId="{D98AB44B-35DB-4A88-8E16-D25D5208B7ED}" type="pres">
      <dgm:prSet presAssocID="{6A68AA14-1564-4E74-AC62-855F78FE5E79}" presName="sibTransNodeRect" presStyleLbl="alignNode1" presStyleIdx="0" presStyleCnt="4">
        <dgm:presLayoutVars>
          <dgm:chMax val="0"/>
          <dgm:bulletEnabled val="1"/>
        </dgm:presLayoutVars>
      </dgm:prSet>
      <dgm:spPr/>
    </dgm:pt>
    <dgm:pt modelId="{34A33AD3-FAED-4E6E-9894-416E88F0A3B2}" type="pres">
      <dgm:prSet presAssocID="{EB4C7D9A-3BC7-4BDD-8560-4E75783C781D}" presName="nodeRect" presStyleLbl="alignNode1" presStyleIdx="0" presStyleCnt="4">
        <dgm:presLayoutVars>
          <dgm:bulletEnabled val="1"/>
        </dgm:presLayoutVars>
      </dgm:prSet>
      <dgm:spPr/>
    </dgm:pt>
    <dgm:pt modelId="{1CBA86B8-8999-4F65-B9F8-CC502A3D5E9A}" type="pres">
      <dgm:prSet presAssocID="{6A68AA14-1564-4E74-AC62-855F78FE5E79}" presName="sibTrans" presStyleCnt="0"/>
      <dgm:spPr/>
    </dgm:pt>
    <dgm:pt modelId="{786C092E-CA3F-49F3-BB43-E037EF736ADF}" type="pres">
      <dgm:prSet presAssocID="{8419E80E-59E1-4005-A964-3C7C309CF4FC}" presName="compositeNode" presStyleCnt="0">
        <dgm:presLayoutVars>
          <dgm:bulletEnabled val="1"/>
        </dgm:presLayoutVars>
      </dgm:prSet>
      <dgm:spPr/>
    </dgm:pt>
    <dgm:pt modelId="{E00DA3E5-CD21-4606-A931-1BE47CB0092F}" type="pres">
      <dgm:prSet presAssocID="{8419E80E-59E1-4005-A964-3C7C309CF4FC}" presName="bgRect" presStyleLbl="alignNode1" presStyleIdx="1" presStyleCnt="4"/>
      <dgm:spPr/>
    </dgm:pt>
    <dgm:pt modelId="{550BFCD4-DE97-4902-A4BA-25DC3A3D0F2A}" type="pres">
      <dgm:prSet presAssocID="{82F8EA72-AAC3-4361-92AF-F6484901418A}" presName="sibTransNodeRect" presStyleLbl="alignNode1" presStyleIdx="1" presStyleCnt="4">
        <dgm:presLayoutVars>
          <dgm:chMax val="0"/>
          <dgm:bulletEnabled val="1"/>
        </dgm:presLayoutVars>
      </dgm:prSet>
      <dgm:spPr/>
    </dgm:pt>
    <dgm:pt modelId="{294A8776-091F-4550-B618-CAAAFE7350FB}" type="pres">
      <dgm:prSet presAssocID="{8419E80E-59E1-4005-A964-3C7C309CF4FC}" presName="nodeRect" presStyleLbl="alignNode1" presStyleIdx="1" presStyleCnt="4">
        <dgm:presLayoutVars>
          <dgm:bulletEnabled val="1"/>
        </dgm:presLayoutVars>
      </dgm:prSet>
      <dgm:spPr/>
    </dgm:pt>
    <dgm:pt modelId="{1CDA9AD3-63B1-4788-B395-EA3B4F54ADBA}" type="pres">
      <dgm:prSet presAssocID="{82F8EA72-AAC3-4361-92AF-F6484901418A}" presName="sibTrans" presStyleCnt="0"/>
      <dgm:spPr/>
    </dgm:pt>
    <dgm:pt modelId="{6A9506B2-8A1B-47A5-83E4-E07FFC61978C}" type="pres">
      <dgm:prSet presAssocID="{F0670F8B-8553-46C3-8B6A-E4BACEA38206}" presName="compositeNode" presStyleCnt="0">
        <dgm:presLayoutVars>
          <dgm:bulletEnabled val="1"/>
        </dgm:presLayoutVars>
      </dgm:prSet>
      <dgm:spPr/>
    </dgm:pt>
    <dgm:pt modelId="{F608DA2C-F412-4F13-B083-8092087296DF}" type="pres">
      <dgm:prSet presAssocID="{F0670F8B-8553-46C3-8B6A-E4BACEA38206}" presName="bgRect" presStyleLbl="alignNode1" presStyleIdx="2" presStyleCnt="4"/>
      <dgm:spPr/>
    </dgm:pt>
    <dgm:pt modelId="{F429EFDA-2600-4D49-BA52-4F5442CB49AF}" type="pres">
      <dgm:prSet presAssocID="{146F9DA2-FC69-46CA-A7CB-777E6622E153}" presName="sibTransNodeRect" presStyleLbl="alignNode1" presStyleIdx="2" presStyleCnt="4">
        <dgm:presLayoutVars>
          <dgm:chMax val="0"/>
          <dgm:bulletEnabled val="1"/>
        </dgm:presLayoutVars>
      </dgm:prSet>
      <dgm:spPr/>
    </dgm:pt>
    <dgm:pt modelId="{34818CF1-63E7-4B3C-A9BA-B5E7353D4F95}" type="pres">
      <dgm:prSet presAssocID="{F0670F8B-8553-46C3-8B6A-E4BACEA38206}" presName="nodeRect" presStyleLbl="alignNode1" presStyleIdx="2" presStyleCnt="4">
        <dgm:presLayoutVars>
          <dgm:bulletEnabled val="1"/>
        </dgm:presLayoutVars>
      </dgm:prSet>
      <dgm:spPr/>
    </dgm:pt>
    <dgm:pt modelId="{222F6935-1345-49DF-B2E9-7EF7689D5B55}" type="pres">
      <dgm:prSet presAssocID="{146F9DA2-FC69-46CA-A7CB-777E6622E153}" presName="sibTrans" presStyleCnt="0"/>
      <dgm:spPr/>
    </dgm:pt>
    <dgm:pt modelId="{5E73972D-5E84-49DF-8B9E-429A87F08895}" type="pres">
      <dgm:prSet presAssocID="{A3F8511B-2F45-442E-AAB5-6B599E56F940}" presName="compositeNode" presStyleCnt="0">
        <dgm:presLayoutVars>
          <dgm:bulletEnabled val="1"/>
        </dgm:presLayoutVars>
      </dgm:prSet>
      <dgm:spPr/>
    </dgm:pt>
    <dgm:pt modelId="{E5362384-2BC0-455F-8B0D-3EDC446DB6BC}" type="pres">
      <dgm:prSet presAssocID="{A3F8511B-2F45-442E-AAB5-6B599E56F940}" presName="bgRect" presStyleLbl="alignNode1" presStyleIdx="3" presStyleCnt="4"/>
      <dgm:spPr/>
    </dgm:pt>
    <dgm:pt modelId="{DA5B9266-7B56-4AB8-A180-F127759A31A7}" type="pres">
      <dgm:prSet presAssocID="{7293EB45-DD1B-4E8A-973D-F4ADB04FF6E8}" presName="sibTransNodeRect" presStyleLbl="alignNode1" presStyleIdx="3" presStyleCnt="4">
        <dgm:presLayoutVars>
          <dgm:chMax val="0"/>
          <dgm:bulletEnabled val="1"/>
        </dgm:presLayoutVars>
      </dgm:prSet>
      <dgm:spPr/>
    </dgm:pt>
    <dgm:pt modelId="{21C5788D-7661-494B-95AA-A4ADF393DF9A}" type="pres">
      <dgm:prSet presAssocID="{A3F8511B-2F45-442E-AAB5-6B599E56F940}" presName="nodeRect" presStyleLbl="alignNode1" presStyleIdx="3" presStyleCnt="4">
        <dgm:presLayoutVars>
          <dgm:bulletEnabled val="1"/>
        </dgm:presLayoutVars>
      </dgm:prSet>
      <dgm:spPr/>
    </dgm:pt>
  </dgm:ptLst>
  <dgm:cxnLst>
    <dgm:cxn modelId="{79877107-BCF2-46C5-9839-35DA59FFE4EA}" srcId="{740A6659-4C29-4882-A6B4-E4C392FD4CB2}" destId="{EB4C7D9A-3BC7-4BDD-8560-4E75783C781D}" srcOrd="0" destOrd="0" parTransId="{DC40571B-4963-4553-9EAA-886F2AF7AFEB}" sibTransId="{6A68AA14-1564-4E74-AC62-855F78FE5E79}"/>
    <dgm:cxn modelId="{B6C8411C-A067-4DEB-9B6C-D28F44DB7E13}" type="presOf" srcId="{A3F8511B-2F45-442E-AAB5-6B599E56F940}" destId="{E5362384-2BC0-455F-8B0D-3EDC446DB6BC}" srcOrd="0" destOrd="0" presId="urn:microsoft.com/office/officeart/2016/7/layout/LinearBlockProcessNumbered"/>
    <dgm:cxn modelId="{3177ED26-312A-4824-A134-69178B9B400B}" type="presOf" srcId="{82F8EA72-AAC3-4361-92AF-F6484901418A}" destId="{550BFCD4-DE97-4902-A4BA-25DC3A3D0F2A}" srcOrd="0" destOrd="0" presId="urn:microsoft.com/office/officeart/2016/7/layout/LinearBlockProcessNumbered"/>
    <dgm:cxn modelId="{B69F7F5D-D3A1-4A22-87A0-33957237CD46}" type="presOf" srcId="{EB4C7D9A-3BC7-4BDD-8560-4E75783C781D}" destId="{34A33AD3-FAED-4E6E-9894-416E88F0A3B2}" srcOrd="1" destOrd="0" presId="urn:microsoft.com/office/officeart/2016/7/layout/LinearBlockProcessNumbered"/>
    <dgm:cxn modelId="{F1B3C761-DDE9-4232-8195-786CBBFDFFD6}" type="presOf" srcId="{8419E80E-59E1-4005-A964-3C7C309CF4FC}" destId="{E00DA3E5-CD21-4606-A931-1BE47CB0092F}" srcOrd="0" destOrd="0" presId="urn:microsoft.com/office/officeart/2016/7/layout/LinearBlockProcessNumbered"/>
    <dgm:cxn modelId="{C4110544-B622-4BD2-9805-13BD454049CF}" type="presOf" srcId="{EB4C7D9A-3BC7-4BDD-8560-4E75783C781D}" destId="{37DC7400-2AFA-459C-9835-4BF6267D8704}" srcOrd="0" destOrd="0" presId="urn:microsoft.com/office/officeart/2016/7/layout/LinearBlockProcessNumbered"/>
    <dgm:cxn modelId="{00490C6F-F9F9-429D-9290-27C7A566A360}" type="presOf" srcId="{F0670F8B-8553-46C3-8B6A-E4BACEA38206}" destId="{34818CF1-63E7-4B3C-A9BA-B5E7353D4F95}" srcOrd="1" destOrd="0" presId="urn:microsoft.com/office/officeart/2016/7/layout/LinearBlockProcessNumbered"/>
    <dgm:cxn modelId="{3A95986F-27F5-433B-BE39-385F9D3A77BA}" srcId="{740A6659-4C29-4882-A6B4-E4C392FD4CB2}" destId="{A3F8511B-2F45-442E-AAB5-6B599E56F940}" srcOrd="3" destOrd="0" parTransId="{A37235CE-3DC8-455E-8587-7B4AE2C64E4F}" sibTransId="{7293EB45-DD1B-4E8A-973D-F4ADB04FF6E8}"/>
    <dgm:cxn modelId="{07E4BF58-F5C2-4FD1-ACF8-9812FD36E7A5}" type="presOf" srcId="{740A6659-4C29-4882-A6B4-E4C392FD4CB2}" destId="{1DC22A04-3DFE-42F5-AC1B-B7102071A94E}" srcOrd="0" destOrd="0" presId="urn:microsoft.com/office/officeart/2016/7/layout/LinearBlockProcessNumbered"/>
    <dgm:cxn modelId="{CFC6F891-DA70-46A4-B845-27993E35FB48}" srcId="{740A6659-4C29-4882-A6B4-E4C392FD4CB2}" destId="{F0670F8B-8553-46C3-8B6A-E4BACEA38206}" srcOrd="2" destOrd="0" parTransId="{51C6D3DB-9BE1-43D5-9C63-E4AFC4080208}" sibTransId="{146F9DA2-FC69-46CA-A7CB-777E6622E153}"/>
    <dgm:cxn modelId="{7B3075AF-E2F7-4815-A7B3-5B766B312EE5}" type="presOf" srcId="{F0670F8B-8553-46C3-8B6A-E4BACEA38206}" destId="{F608DA2C-F412-4F13-B083-8092087296DF}" srcOrd="0" destOrd="0" presId="urn:microsoft.com/office/officeart/2016/7/layout/LinearBlockProcessNumbered"/>
    <dgm:cxn modelId="{521456CD-EDAC-4DEC-BFD2-FD1F7BCB4674}" srcId="{740A6659-4C29-4882-A6B4-E4C392FD4CB2}" destId="{8419E80E-59E1-4005-A964-3C7C309CF4FC}" srcOrd="1" destOrd="0" parTransId="{4BAFF359-13B3-4961-8F57-A1F92DEB1D8D}" sibTransId="{82F8EA72-AAC3-4361-92AF-F6484901418A}"/>
    <dgm:cxn modelId="{3E1688CF-DBC7-439E-A57D-839E0DC7D311}" type="presOf" srcId="{8419E80E-59E1-4005-A964-3C7C309CF4FC}" destId="{294A8776-091F-4550-B618-CAAAFE7350FB}" srcOrd="1" destOrd="0" presId="urn:microsoft.com/office/officeart/2016/7/layout/LinearBlockProcessNumbered"/>
    <dgm:cxn modelId="{491892DA-0C99-47A1-BB85-235EC85D5D95}" type="presOf" srcId="{146F9DA2-FC69-46CA-A7CB-777E6622E153}" destId="{F429EFDA-2600-4D49-BA52-4F5442CB49AF}" srcOrd="0" destOrd="0" presId="urn:microsoft.com/office/officeart/2016/7/layout/LinearBlockProcessNumbered"/>
    <dgm:cxn modelId="{7B8616E0-6488-436E-8BB1-80F6544370B7}" type="presOf" srcId="{A3F8511B-2F45-442E-AAB5-6B599E56F940}" destId="{21C5788D-7661-494B-95AA-A4ADF393DF9A}" srcOrd="1" destOrd="0" presId="urn:microsoft.com/office/officeart/2016/7/layout/LinearBlockProcessNumbered"/>
    <dgm:cxn modelId="{B23F64F4-D95F-4F08-A0E9-3C9D7397065B}" type="presOf" srcId="{7293EB45-DD1B-4E8A-973D-F4ADB04FF6E8}" destId="{DA5B9266-7B56-4AB8-A180-F127759A31A7}" srcOrd="0" destOrd="0" presId="urn:microsoft.com/office/officeart/2016/7/layout/LinearBlockProcessNumbered"/>
    <dgm:cxn modelId="{B0D4C5F7-A39C-4EB2-A94C-9DAFC5237921}" type="presOf" srcId="{6A68AA14-1564-4E74-AC62-855F78FE5E79}" destId="{D98AB44B-35DB-4A88-8E16-D25D5208B7ED}" srcOrd="0" destOrd="0" presId="urn:microsoft.com/office/officeart/2016/7/layout/LinearBlockProcessNumbered"/>
    <dgm:cxn modelId="{AB693549-A0E4-4156-92AD-A9A381184C60}" type="presParOf" srcId="{1DC22A04-3DFE-42F5-AC1B-B7102071A94E}" destId="{6917B386-C243-4BEE-B557-1AB062C005A5}" srcOrd="0" destOrd="0" presId="urn:microsoft.com/office/officeart/2016/7/layout/LinearBlockProcessNumbered"/>
    <dgm:cxn modelId="{EDC06EC8-3736-4F7D-96A5-58D0D7BEE3DB}" type="presParOf" srcId="{6917B386-C243-4BEE-B557-1AB062C005A5}" destId="{37DC7400-2AFA-459C-9835-4BF6267D8704}" srcOrd="0" destOrd="0" presId="urn:microsoft.com/office/officeart/2016/7/layout/LinearBlockProcessNumbered"/>
    <dgm:cxn modelId="{6410886E-3D59-431D-9A53-21387784555D}" type="presParOf" srcId="{6917B386-C243-4BEE-B557-1AB062C005A5}" destId="{D98AB44B-35DB-4A88-8E16-D25D5208B7ED}" srcOrd="1" destOrd="0" presId="urn:microsoft.com/office/officeart/2016/7/layout/LinearBlockProcessNumbered"/>
    <dgm:cxn modelId="{CFF04C4B-B182-4290-A250-1273A1F62583}" type="presParOf" srcId="{6917B386-C243-4BEE-B557-1AB062C005A5}" destId="{34A33AD3-FAED-4E6E-9894-416E88F0A3B2}" srcOrd="2" destOrd="0" presId="urn:microsoft.com/office/officeart/2016/7/layout/LinearBlockProcessNumbered"/>
    <dgm:cxn modelId="{8D091EE5-3B92-4BDF-9626-72F31319BDFF}" type="presParOf" srcId="{1DC22A04-3DFE-42F5-AC1B-B7102071A94E}" destId="{1CBA86B8-8999-4F65-B9F8-CC502A3D5E9A}" srcOrd="1" destOrd="0" presId="urn:microsoft.com/office/officeart/2016/7/layout/LinearBlockProcessNumbered"/>
    <dgm:cxn modelId="{D44A1D97-9CD9-4709-B68C-32CD4C898264}" type="presParOf" srcId="{1DC22A04-3DFE-42F5-AC1B-B7102071A94E}" destId="{786C092E-CA3F-49F3-BB43-E037EF736ADF}" srcOrd="2" destOrd="0" presId="urn:microsoft.com/office/officeart/2016/7/layout/LinearBlockProcessNumbered"/>
    <dgm:cxn modelId="{777AAD01-3607-461E-BCF7-DEDDD9E72A3D}" type="presParOf" srcId="{786C092E-CA3F-49F3-BB43-E037EF736ADF}" destId="{E00DA3E5-CD21-4606-A931-1BE47CB0092F}" srcOrd="0" destOrd="0" presId="urn:microsoft.com/office/officeart/2016/7/layout/LinearBlockProcessNumbered"/>
    <dgm:cxn modelId="{F2D1BE51-0E2B-425D-BD0A-52FCB71282F1}" type="presParOf" srcId="{786C092E-CA3F-49F3-BB43-E037EF736ADF}" destId="{550BFCD4-DE97-4902-A4BA-25DC3A3D0F2A}" srcOrd="1" destOrd="0" presId="urn:microsoft.com/office/officeart/2016/7/layout/LinearBlockProcessNumbered"/>
    <dgm:cxn modelId="{BC89860F-E0A2-4EFF-9A06-9F1D28BD0595}" type="presParOf" srcId="{786C092E-CA3F-49F3-BB43-E037EF736ADF}" destId="{294A8776-091F-4550-B618-CAAAFE7350FB}" srcOrd="2" destOrd="0" presId="urn:microsoft.com/office/officeart/2016/7/layout/LinearBlockProcessNumbered"/>
    <dgm:cxn modelId="{B87793BB-2F94-477F-AF01-58E908FF7C91}" type="presParOf" srcId="{1DC22A04-3DFE-42F5-AC1B-B7102071A94E}" destId="{1CDA9AD3-63B1-4788-B395-EA3B4F54ADBA}" srcOrd="3" destOrd="0" presId="urn:microsoft.com/office/officeart/2016/7/layout/LinearBlockProcessNumbered"/>
    <dgm:cxn modelId="{18B1C8E3-2D40-4AD4-881A-76BF2E81EA0C}" type="presParOf" srcId="{1DC22A04-3DFE-42F5-AC1B-B7102071A94E}" destId="{6A9506B2-8A1B-47A5-83E4-E07FFC61978C}" srcOrd="4" destOrd="0" presId="urn:microsoft.com/office/officeart/2016/7/layout/LinearBlockProcessNumbered"/>
    <dgm:cxn modelId="{A6D608FD-B540-4103-BA6F-53D430B60876}" type="presParOf" srcId="{6A9506B2-8A1B-47A5-83E4-E07FFC61978C}" destId="{F608DA2C-F412-4F13-B083-8092087296DF}" srcOrd="0" destOrd="0" presId="urn:microsoft.com/office/officeart/2016/7/layout/LinearBlockProcessNumbered"/>
    <dgm:cxn modelId="{375EFB27-52C0-4036-92F4-D4AF52D746BB}" type="presParOf" srcId="{6A9506B2-8A1B-47A5-83E4-E07FFC61978C}" destId="{F429EFDA-2600-4D49-BA52-4F5442CB49AF}" srcOrd="1" destOrd="0" presId="urn:microsoft.com/office/officeart/2016/7/layout/LinearBlockProcessNumbered"/>
    <dgm:cxn modelId="{19EE464C-3D92-47B2-B5C8-4402D3B09390}" type="presParOf" srcId="{6A9506B2-8A1B-47A5-83E4-E07FFC61978C}" destId="{34818CF1-63E7-4B3C-A9BA-B5E7353D4F95}" srcOrd="2" destOrd="0" presId="urn:microsoft.com/office/officeart/2016/7/layout/LinearBlockProcessNumbered"/>
    <dgm:cxn modelId="{C9116B86-F7E4-42C0-A1BD-0724A9817CAA}" type="presParOf" srcId="{1DC22A04-3DFE-42F5-AC1B-B7102071A94E}" destId="{222F6935-1345-49DF-B2E9-7EF7689D5B55}" srcOrd="5" destOrd="0" presId="urn:microsoft.com/office/officeart/2016/7/layout/LinearBlockProcessNumbered"/>
    <dgm:cxn modelId="{B953522C-91BF-47AC-94E2-99ABDE8F5A1C}" type="presParOf" srcId="{1DC22A04-3DFE-42F5-AC1B-B7102071A94E}" destId="{5E73972D-5E84-49DF-8B9E-429A87F08895}" srcOrd="6" destOrd="0" presId="urn:microsoft.com/office/officeart/2016/7/layout/LinearBlockProcessNumbered"/>
    <dgm:cxn modelId="{148A7EBE-E269-43B0-8A53-CC8314E69335}" type="presParOf" srcId="{5E73972D-5E84-49DF-8B9E-429A87F08895}" destId="{E5362384-2BC0-455F-8B0D-3EDC446DB6BC}" srcOrd="0" destOrd="0" presId="urn:microsoft.com/office/officeart/2016/7/layout/LinearBlockProcessNumbered"/>
    <dgm:cxn modelId="{A88C0292-FBD8-4091-99DD-3A6960772CD2}" type="presParOf" srcId="{5E73972D-5E84-49DF-8B9E-429A87F08895}" destId="{DA5B9266-7B56-4AB8-A180-F127759A31A7}" srcOrd="1" destOrd="0" presId="urn:microsoft.com/office/officeart/2016/7/layout/LinearBlockProcessNumbered"/>
    <dgm:cxn modelId="{89C1D7E4-1B0C-41F1-8C4A-767A8700F826}" type="presParOf" srcId="{5E73972D-5E84-49DF-8B9E-429A87F08895}" destId="{21C5788D-7661-494B-95AA-A4ADF393DF9A}"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C002E2-8606-406C-8732-1CBE5B733C12}">
      <dsp:nvSpPr>
        <dsp:cNvPr id="0" name=""/>
        <dsp:cNvSpPr/>
      </dsp:nvSpPr>
      <dsp:spPr>
        <a:xfrm>
          <a:off x="0" y="0"/>
          <a:ext cx="8656320" cy="8214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t>01) Introduction and Background</a:t>
          </a:r>
        </a:p>
      </dsp:txBody>
      <dsp:txXfrm>
        <a:off x="24059" y="24059"/>
        <a:ext cx="7700515" cy="773317"/>
      </dsp:txXfrm>
    </dsp:sp>
    <dsp:sp modelId="{6F71AC5D-E065-494B-8719-9B9D86013D8A}">
      <dsp:nvSpPr>
        <dsp:cNvPr id="0" name=""/>
        <dsp:cNvSpPr/>
      </dsp:nvSpPr>
      <dsp:spPr>
        <a:xfrm>
          <a:off x="724966" y="970787"/>
          <a:ext cx="8656320" cy="821435"/>
        </a:xfrm>
        <a:prstGeom prst="roundRect">
          <a:avLst>
            <a:gd name="adj" fmla="val 10000"/>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t>02) Architecture and solution</a:t>
          </a:r>
        </a:p>
      </dsp:txBody>
      <dsp:txXfrm>
        <a:off x="749025" y="994846"/>
        <a:ext cx="7349301" cy="773317"/>
      </dsp:txXfrm>
    </dsp:sp>
    <dsp:sp modelId="{0879FF5A-DAFB-4181-AE8A-2D20415FEF6A}">
      <dsp:nvSpPr>
        <dsp:cNvPr id="0" name=""/>
        <dsp:cNvSpPr/>
      </dsp:nvSpPr>
      <dsp:spPr>
        <a:xfrm>
          <a:off x="1439113" y="1941575"/>
          <a:ext cx="8656320" cy="821435"/>
        </a:xfrm>
        <a:prstGeom prst="roundRect">
          <a:avLst>
            <a:gd name="adj" fmla="val 10000"/>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t>03) Demonstration</a:t>
          </a:r>
        </a:p>
      </dsp:txBody>
      <dsp:txXfrm>
        <a:off x="1463172" y="1965634"/>
        <a:ext cx="7360122" cy="773317"/>
      </dsp:txXfrm>
    </dsp:sp>
    <dsp:sp modelId="{D1B175A5-A28F-457A-A7B0-383683D72F1F}">
      <dsp:nvSpPr>
        <dsp:cNvPr id="0" name=""/>
        <dsp:cNvSpPr/>
      </dsp:nvSpPr>
      <dsp:spPr>
        <a:xfrm>
          <a:off x="2164079" y="2912363"/>
          <a:ext cx="8656320" cy="821435"/>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t>04)Q &amp; A</a:t>
          </a:r>
        </a:p>
      </dsp:txBody>
      <dsp:txXfrm>
        <a:off x="2188138" y="2936422"/>
        <a:ext cx="7349301" cy="773317"/>
      </dsp:txXfrm>
    </dsp:sp>
    <dsp:sp modelId="{0CD29CAE-CF1F-4FFC-A632-9981C16E8CC0}">
      <dsp:nvSpPr>
        <dsp:cNvPr id="0" name=""/>
        <dsp:cNvSpPr/>
      </dsp:nvSpPr>
      <dsp:spPr>
        <a:xfrm>
          <a:off x="8122386" y="629145"/>
          <a:ext cx="533933" cy="533933"/>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dirty="0"/>
        </a:p>
      </dsp:txBody>
      <dsp:txXfrm>
        <a:off x="8242521" y="629145"/>
        <a:ext cx="293663" cy="401785"/>
      </dsp:txXfrm>
    </dsp:sp>
    <dsp:sp modelId="{A21DFFB0-0A6B-4996-A6A8-AE58E989EA6D}">
      <dsp:nvSpPr>
        <dsp:cNvPr id="0" name=""/>
        <dsp:cNvSpPr/>
      </dsp:nvSpPr>
      <dsp:spPr>
        <a:xfrm>
          <a:off x="8847353" y="1599932"/>
          <a:ext cx="533933" cy="533933"/>
        </a:xfrm>
        <a:prstGeom prst="downArrow">
          <a:avLst>
            <a:gd name="adj1" fmla="val 55000"/>
            <a:gd name="adj2" fmla="val 45000"/>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dirty="0"/>
        </a:p>
      </dsp:txBody>
      <dsp:txXfrm>
        <a:off x="8967488" y="1599932"/>
        <a:ext cx="293663" cy="401785"/>
      </dsp:txXfrm>
    </dsp:sp>
    <dsp:sp modelId="{01765424-86A9-4DBA-A79E-7111E72C4AAE}">
      <dsp:nvSpPr>
        <dsp:cNvPr id="0" name=""/>
        <dsp:cNvSpPr/>
      </dsp:nvSpPr>
      <dsp:spPr>
        <a:xfrm>
          <a:off x="9561499" y="2570720"/>
          <a:ext cx="533933" cy="533933"/>
        </a:xfrm>
        <a:prstGeom prst="downArrow">
          <a:avLst>
            <a:gd name="adj1" fmla="val 55000"/>
            <a:gd name="adj2" fmla="val 45000"/>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dirty="0"/>
        </a:p>
      </dsp:txBody>
      <dsp:txXfrm>
        <a:off x="9681634" y="2570720"/>
        <a:ext cx="293663" cy="4017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DC7400-2AFA-459C-9835-4BF6267D8704}">
      <dsp:nvSpPr>
        <dsp:cNvPr id="0" name=""/>
        <dsp:cNvSpPr/>
      </dsp:nvSpPr>
      <dsp:spPr>
        <a:xfrm>
          <a:off x="203" y="516478"/>
          <a:ext cx="2463290" cy="295594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3318" tIns="0" rIns="243318" bIns="330200" numCol="1" spcCol="1270" anchor="t" anchorCtr="0">
          <a:noAutofit/>
        </a:bodyPr>
        <a:lstStyle/>
        <a:p>
          <a:pPr marL="0" lvl="0" indent="0" algn="l" defTabSz="1066800">
            <a:lnSpc>
              <a:spcPct val="90000"/>
            </a:lnSpc>
            <a:spcBef>
              <a:spcPct val="0"/>
            </a:spcBef>
            <a:spcAft>
              <a:spcPct val="35000"/>
            </a:spcAft>
            <a:buNone/>
          </a:pPr>
          <a:r>
            <a:rPr lang="en-US" sz="2400" kern="1200" dirty="0"/>
            <a:t>develop the portal to post and share job advertisements</a:t>
          </a:r>
        </a:p>
      </dsp:txBody>
      <dsp:txXfrm>
        <a:off x="203" y="1698857"/>
        <a:ext cx="2463290" cy="1773568"/>
      </dsp:txXfrm>
    </dsp:sp>
    <dsp:sp modelId="{D98AB44B-35DB-4A88-8E16-D25D5208B7ED}">
      <dsp:nvSpPr>
        <dsp:cNvPr id="0" name=""/>
        <dsp:cNvSpPr/>
      </dsp:nvSpPr>
      <dsp:spPr>
        <a:xfrm>
          <a:off x="203" y="516478"/>
          <a:ext cx="2463290" cy="118237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3318" tIns="165100" rIns="243318" bIns="165100" numCol="1" spcCol="1270" anchor="ctr" anchorCtr="0">
          <a:noAutofit/>
        </a:bodyPr>
        <a:lstStyle/>
        <a:p>
          <a:pPr marL="0" lvl="0" indent="0" algn="l" defTabSz="2711450">
            <a:lnSpc>
              <a:spcPct val="90000"/>
            </a:lnSpc>
            <a:spcBef>
              <a:spcPct val="0"/>
            </a:spcBef>
            <a:spcAft>
              <a:spcPct val="35000"/>
            </a:spcAft>
            <a:buNone/>
          </a:pPr>
          <a:r>
            <a:rPr lang="en-US" sz="6100" kern="1200"/>
            <a:t>01</a:t>
          </a:r>
        </a:p>
      </dsp:txBody>
      <dsp:txXfrm>
        <a:off x="203" y="516478"/>
        <a:ext cx="2463290" cy="1182379"/>
      </dsp:txXfrm>
    </dsp:sp>
    <dsp:sp modelId="{E00DA3E5-CD21-4606-A931-1BE47CB0092F}">
      <dsp:nvSpPr>
        <dsp:cNvPr id="0" name=""/>
        <dsp:cNvSpPr/>
      </dsp:nvSpPr>
      <dsp:spPr>
        <a:xfrm>
          <a:off x="2660557" y="516478"/>
          <a:ext cx="2463290" cy="295594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3318" tIns="0" rIns="243318" bIns="330200" numCol="1" spcCol="1270" anchor="t" anchorCtr="0">
          <a:noAutofit/>
        </a:bodyPr>
        <a:lstStyle/>
        <a:p>
          <a:pPr marL="0" lvl="0" indent="0" algn="l" defTabSz="1066800">
            <a:lnSpc>
              <a:spcPct val="90000"/>
            </a:lnSpc>
            <a:spcBef>
              <a:spcPct val="0"/>
            </a:spcBef>
            <a:spcAft>
              <a:spcPct val="35000"/>
            </a:spcAft>
            <a:buNone/>
          </a:pPr>
          <a:r>
            <a:rPr lang="en-US" sz="2400" kern="1200"/>
            <a:t>Develop the system to submit CVs </a:t>
          </a:r>
        </a:p>
      </dsp:txBody>
      <dsp:txXfrm>
        <a:off x="2660557" y="1698857"/>
        <a:ext cx="2463290" cy="1773568"/>
      </dsp:txXfrm>
    </dsp:sp>
    <dsp:sp modelId="{550BFCD4-DE97-4902-A4BA-25DC3A3D0F2A}">
      <dsp:nvSpPr>
        <dsp:cNvPr id="0" name=""/>
        <dsp:cNvSpPr/>
      </dsp:nvSpPr>
      <dsp:spPr>
        <a:xfrm>
          <a:off x="2660557" y="516478"/>
          <a:ext cx="2463290" cy="118237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3318" tIns="165100" rIns="243318" bIns="165100" numCol="1" spcCol="1270" anchor="ctr" anchorCtr="0">
          <a:noAutofit/>
        </a:bodyPr>
        <a:lstStyle/>
        <a:p>
          <a:pPr marL="0" lvl="0" indent="0" algn="l" defTabSz="2711450">
            <a:lnSpc>
              <a:spcPct val="90000"/>
            </a:lnSpc>
            <a:spcBef>
              <a:spcPct val="0"/>
            </a:spcBef>
            <a:spcAft>
              <a:spcPct val="35000"/>
            </a:spcAft>
            <a:buNone/>
          </a:pPr>
          <a:r>
            <a:rPr lang="en-US" sz="6100" kern="1200"/>
            <a:t>02</a:t>
          </a:r>
        </a:p>
      </dsp:txBody>
      <dsp:txXfrm>
        <a:off x="2660557" y="516478"/>
        <a:ext cx="2463290" cy="1182379"/>
      </dsp:txXfrm>
    </dsp:sp>
    <dsp:sp modelId="{F608DA2C-F412-4F13-B083-8092087296DF}">
      <dsp:nvSpPr>
        <dsp:cNvPr id="0" name=""/>
        <dsp:cNvSpPr/>
      </dsp:nvSpPr>
      <dsp:spPr>
        <a:xfrm>
          <a:off x="5320910" y="516478"/>
          <a:ext cx="2463290" cy="2955948"/>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3318" tIns="0" rIns="243318" bIns="330200" numCol="1" spcCol="1270" anchor="t" anchorCtr="0">
          <a:noAutofit/>
        </a:bodyPr>
        <a:lstStyle/>
        <a:p>
          <a:pPr marL="0" lvl="0" indent="0" algn="l" defTabSz="1066800">
            <a:lnSpc>
              <a:spcPct val="90000"/>
            </a:lnSpc>
            <a:spcBef>
              <a:spcPct val="0"/>
            </a:spcBef>
            <a:spcAft>
              <a:spcPct val="35000"/>
            </a:spcAft>
            <a:buNone/>
          </a:pPr>
          <a:r>
            <a:rPr lang="en-US" sz="2400" kern="1200" dirty="0"/>
            <a:t>Contact and accept job seekers CVs by companies.</a:t>
          </a:r>
        </a:p>
      </dsp:txBody>
      <dsp:txXfrm>
        <a:off x="5320910" y="1698857"/>
        <a:ext cx="2463290" cy="1773568"/>
      </dsp:txXfrm>
    </dsp:sp>
    <dsp:sp modelId="{F429EFDA-2600-4D49-BA52-4F5442CB49AF}">
      <dsp:nvSpPr>
        <dsp:cNvPr id="0" name=""/>
        <dsp:cNvSpPr/>
      </dsp:nvSpPr>
      <dsp:spPr>
        <a:xfrm>
          <a:off x="5320910" y="516478"/>
          <a:ext cx="2463290" cy="118237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3318" tIns="165100" rIns="243318" bIns="165100" numCol="1" spcCol="1270" anchor="ctr" anchorCtr="0">
          <a:noAutofit/>
        </a:bodyPr>
        <a:lstStyle/>
        <a:p>
          <a:pPr marL="0" lvl="0" indent="0" algn="l" defTabSz="2711450">
            <a:lnSpc>
              <a:spcPct val="90000"/>
            </a:lnSpc>
            <a:spcBef>
              <a:spcPct val="0"/>
            </a:spcBef>
            <a:spcAft>
              <a:spcPct val="35000"/>
            </a:spcAft>
            <a:buNone/>
          </a:pPr>
          <a:r>
            <a:rPr lang="en-US" sz="6100" kern="1200"/>
            <a:t>03</a:t>
          </a:r>
        </a:p>
      </dsp:txBody>
      <dsp:txXfrm>
        <a:off x="5320910" y="516478"/>
        <a:ext cx="2463290" cy="1182379"/>
      </dsp:txXfrm>
    </dsp:sp>
    <dsp:sp modelId="{E5362384-2BC0-455F-8B0D-3EDC446DB6BC}">
      <dsp:nvSpPr>
        <dsp:cNvPr id="0" name=""/>
        <dsp:cNvSpPr/>
      </dsp:nvSpPr>
      <dsp:spPr>
        <a:xfrm>
          <a:off x="7981263" y="516478"/>
          <a:ext cx="2463290" cy="2955948"/>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3318" tIns="0" rIns="243318" bIns="330200" numCol="1" spcCol="1270" anchor="t" anchorCtr="0">
          <a:noAutofit/>
        </a:bodyPr>
        <a:lstStyle/>
        <a:p>
          <a:pPr marL="0" lvl="0" indent="0" algn="l" defTabSz="1066800">
            <a:lnSpc>
              <a:spcPct val="90000"/>
            </a:lnSpc>
            <a:spcBef>
              <a:spcPct val="0"/>
            </a:spcBef>
            <a:spcAft>
              <a:spcPct val="35000"/>
            </a:spcAft>
            <a:buNone/>
          </a:pPr>
          <a:r>
            <a:rPr lang="en-US" sz="2400" kern="1200"/>
            <a:t>Build another portal for A/L students and Tutors</a:t>
          </a:r>
        </a:p>
      </dsp:txBody>
      <dsp:txXfrm>
        <a:off x="7981263" y="1698857"/>
        <a:ext cx="2463290" cy="1773568"/>
      </dsp:txXfrm>
    </dsp:sp>
    <dsp:sp modelId="{DA5B9266-7B56-4AB8-A180-F127759A31A7}">
      <dsp:nvSpPr>
        <dsp:cNvPr id="0" name=""/>
        <dsp:cNvSpPr/>
      </dsp:nvSpPr>
      <dsp:spPr>
        <a:xfrm>
          <a:off x="7981263" y="516478"/>
          <a:ext cx="2463290" cy="118237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3318" tIns="165100" rIns="243318" bIns="165100" numCol="1" spcCol="1270" anchor="ctr" anchorCtr="0">
          <a:noAutofit/>
        </a:bodyPr>
        <a:lstStyle/>
        <a:p>
          <a:pPr marL="0" lvl="0" indent="0" algn="l" defTabSz="2711450">
            <a:lnSpc>
              <a:spcPct val="90000"/>
            </a:lnSpc>
            <a:spcBef>
              <a:spcPct val="0"/>
            </a:spcBef>
            <a:spcAft>
              <a:spcPct val="35000"/>
            </a:spcAft>
            <a:buNone/>
          </a:pPr>
          <a:r>
            <a:rPr lang="en-US" sz="6100" kern="1200"/>
            <a:t>04</a:t>
          </a:r>
        </a:p>
      </dsp:txBody>
      <dsp:txXfrm>
        <a:off x="7981263" y="516478"/>
        <a:ext cx="2463290" cy="1182379"/>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633F0C-8920-4B9C-A79C-05AAB56D7E60}" type="datetimeFigureOut">
              <a:rPr lang="en-US" smtClean="0"/>
              <a:t>1/11/2022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8FA7FE-472C-43B0-BF70-E1BF45E98A03}" type="slidenum">
              <a:rPr lang="en-US" smtClean="0"/>
              <a:t>‹#›</a:t>
            </a:fld>
            <a:endParaRPr lang="en-US"/>
          </a:p>
        </p:txBody>
      </p:sp>
    </p:spTree>
    <p:extLst>
      <p:ext uri="{BB962C8B-B14F-4D97-AF65-F5344CB8AC3E}">
        <p14:creationId xmlns:p14="http://schemas.microsoft.com/office/powerpoint/2010/main" val="712919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81223-DB88-47A2-A03B-AC8D4B9D5E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E023813-69CC-4137-9C13-2EAA61C001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B54A2CC-DD68-4686-8721-C9C7772E72F2}"/>
              </a:ext>
            </a:extLst>
          </p:cNvPr>
          <p:cNvSpPr>
            <a:spLocks noGrp="1"/>
          </p:cNvSpPr>
          <p:nvPr>
            <p:ph type="dt" sz="half" idx="10"/>
          </p:nvPr>
        </p:nvSpPr>
        <p:spPr/>
        <p:txBody>
          <a:bodyPr/>
          <a:lstStyle/>
          <a:p>
            <a:fld id="{A357A489-A9FB-46C1-AB12-F212B1FF4C6F}" type="datetimeFigureOut">
              <a:rPr lang="en-US" smtClean="0"/>
              <a:t>1/11/2022</a:t>
            </a:fld>
            <a:endParaRPr lang="en-US" dirty="0"/>
          </a:p>
        </p:txBody>
      </p:sp>
      <p:sp>
        <p:nvSpPr>
          <p:cNvPr id="5" name="Footer Placeholder 4">
            <a:extLst>
              <a:ext uri="{FF2B5EF4-FFF2-40B4-BE49-F238E27FC236}">
                <a16:creationId xmlns:a16="http://schemas.microsoft.com/office/drawing/2014/main" id="{E3ACD304-3395-47BF-A834-2F553C807CC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21E1470-D646-4F05-B075-3CE7F508986C}"/>
              </a:ext>
            </a:extLst>
          </p:cNvPr>
          <p:cNvSpPr>
            <a:spLocks noGrp="1"/>
          </p:cNvSpPr>
          <p:nvPr>
            <p:ph type="sldNum" sz="quarter" idx="12"/>
          </p:nvPr>
        </p:nvSpPr>
        <p:spPr/>
        <p:txBody>
          <a:bodyPr/>
          <a:lstStyle/>
          <a:p>
            <a:fld id="{11F2B69C-AAE4-4AB0-AF22-C1BD0F48574E}" type="slidenum">
              <a:rPr lang="en-US" smtClean="0"/>
              <a:t>‹#›</a:t>
            </a:fld>
            <a:endParaRPr lang="en-US" dirty="0"/>
          </a:p>
        </p:txBody>
      </p:sp>
    </p:spTree>
    <p:extLst>
      <p:ext uri="{BB962C8B-B14F-4D97-AF65-F5344CB8AC3E}">
        <p14:creationId xmlns:p14="http://schemas.microsoft.com/office/powerpoint/2010/main" val="2006186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F6BBC-35CF-4412-B9CF-B0DE948199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21AA187-E81C-4E27-A969-99007875E6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ECDB26-51C1-4A02-8DD6-6C855ACC7280}"/>
              </a:ext>
            </a:extLst>
          </p:cNvPr>
          <p:cNvSpPr>
            <a:spLocks noGrp="1"/>
          </p:cNvSpPr>
          <p:nvPr>
            <p:ph type="dt" sz="half" idx="10"/>
          </p:nvPr>
        </p:nvSpPr>
        <p:spPr/>
        <p:txBody>
          <a:bodyPr/>
          <a:lstStyle/>
          <a:p>
            <a:fld id="{A357A489-A9FB-46C1-AB12-F212B1FF4C6F}" type="datetimeFigureOut">
              <a:rPr lang="en-US" smtClean="0"/>
              <a:t>1/11/2022</a:t>
            </a:fld>
            <a:endParaRPr lang="en-US" dirty="0"/>
          </a:p>
        </p:txBody>
      </p:sp>
      <p:sp>
        <p:nvSpPr>
          <p:cNvPr id="5" name="Footer Placeholder 4">
            <a:extLst>
              <a:ext uri="{FF2B5EF4-FFF2-40B4-BE49-F238E27FC236}">
                <a16:creationId xmlns:a16="http://schemas.microsoft.com/office/drawing/2014/main" id="{6F9A2557-369E-4C8E-9D52-20D3BDBC33F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E8C22F-D27A-4F41-89CC-D173EAA35A3C}"/>
              </a:ext>
            </a:extLst>
          </p:cNvPr>
          <p:cNvSpPr>
            <a:spLocks noGrp="1"/>
          </p:cNvSpPr>
          <p:nvPr>
            <p:ph type="sldNum" sz="quarter" idx="12"/>
          </p:nvPr>
        </p:nvSpPr>
        <p:spPr/>
        <p:txBody>
          <a:bodyPr/>
          <a:lstStyle/>
          <a:p>
            <a:fld id="{11F2B69C-AAE4-4AB0-AF22-C1BD0F48574E}" type="slidenum">
              <a:rPr lang="en-US" smtClean="0"/>
              <a:t>‹#›</a:t>
            </a:fld>
            <a:endParaRPr lang="en-US" dirty="0"/>
          </a:p>
        </p:txBody>
      </p:sp>
    </p:spTree>
    <p:extLst>
      <p:ext uri="{BB962C8B-B14F-4D97-AF65-F5344CB8AC3E}">
        <p14:creationId xmlns:p14="http://schemas.microsoft.com/office/powerpoint/2010/main" val="934772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0BD0D0-7703-4A3A-BF45-D4524BF7927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BC8F25-8DCF-430B-B5F5-713C6BC84F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62D3B2-A6AA-4935-AF14-1848FF0C2C9B}"/>
              </a:ext>
            </a:extLst>
          </p:cNvPr>
          <p:cNvSpPr>
            <a:spLocks noGrp="1"/>
          </p:cNvSpPr>
          <p:nvPr>
            <p:ph type="dt" sz="half" idx="10"/>
          </p:nvPr>
        </p:nvSpPr>
        <p:spPr/>
        <p:txBody>
          <a:bodyPr/>
          <a:lstStyle/>
          <a:p>
            <a:fld id="{A357A489-A9FB-46C1-AB12-F212B1FF4C6F}" type="datetimeFigureOut">
              <a:rPr lang="en-US" smtClean="0"/>
              <a:t>1/11/2022</a:t>
            </a:fld>
            <a:endParaRPr lang="en-US" dirty="0"/>
          </a:p>
        </p:txBody>
      </p:sp>
      <p:sp>
        <p:nvSpPr>
          <p:cNvPr id="5" name="Footer Placeholder 4">
            <a:extLst>
              <a:ext uri="{FF2B5EF4-FFF2-40B4-BE49-F238E27FC236}">
                <a16:creationId xmlns:a16="http://schemas.microsoft.com/office/drawing/2014/main" id="{40116B49-7F1B-4D78-B233-8852E2F0EB5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95F2F99-91FD-47E7-B4AB-963A12EF1E6A}"/>
              </a:ext>
            </a:extLst>
          </p:cNvPr>
          <p:cNvSpPr>
            <a:spLocks noGrp="1"/>
          </p:cNvSpPr>
          <p:nvPr>
            <p:ph type="sldNum" sz="quarter" idx="12"/>
          </p:nvPr>
        </p:nvSpPr>
        <p:spPr/>
        <p:txBody>
          <a:bodyPr/>
          <a:lstStyle/>
          <a:p>
            <a:fld id="{11F2B69C-AAE4-4AB0-AF22-C1BD0F48574E}" type="slidenum">
              <a:rPr lang="en-US" smtClean="0"/>
              <a:t>‹#›</a:t>
            </a:fld>
            <a:endParaRPr lang="en-US" dirty="0"/>
          </a:p>
        </p:txBody>
      </p:sp>
    </p:spTree>
    <p:extLst>
      <p:ext uri="{BB962C8B-B14F-4D97-AF65-F5344CB8AC3E}">
        <p14:creationId xmlns:p14="http://schemas.microsoft.com/office/powerpoint/2010/main" val="31862974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A357A489-A9FB-46C1-AB12-F212B1FF4C6F}" type="datetimeFigureOut">
              <a:rPr lang="en-US" smtClean="0"/>
              <a:t>1/11/2022</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11F2B69C-AAE4-4AB0-AF22-C1BD0F48574E}" type="slidenum">
              <a:rPr lang="en-US" smtClean="0"/>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035083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57A489-A9FB-46C1-AB12-F212B1FF4C6F}" type="datetimeFigureOut">
              <a:rPr lang="en-US" smtClean="0"/>
              <a:t>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1F2B69C-AAE4-4AB0-AF22-C1BD0F48574E}" type="slidenum">
              <a:rPr lang="en-US" smtClean="0"/>
              <a:t>‹#›</a:t>
            </a:fld>
            <a:endParaRPr lang="en-US" dirty="0"/>
          </a:p>
        </p:txBody>
      </p:sp>
    </p:spTree>
    <p:extLst>
      <p:ext uri="{BB962C8B-B14F-4D97-AF65-F5344CB8AC3E}">
        <p14:creationId xmlns:p14="http://schemas.microsoft.com/office/powerpoint/2010/main" val="2302627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A357A489-A9FB-46C1-AB12-F212B1FF4C6F}" type="datetimeFigureOut">
              <a:rPr lang="en-US" smtClean="0"/>
              <a:t>1/11/2022</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11F2B69C-AAE4-4AB0-AF22-C1BD0F48574E}" type="slidenum">
              <a:rPr lang="en-US" smtClean="0"/>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421871835"/>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357A489-A9FB-46C1-AB12-F212B1FF4C6F}" type="datetimeFigureOut">
              <a:rPr lang="en-US" smtClean="0"/>
              <a:t>1/11/2022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1F2B69C-AAE4-4AB0-AF22-C1BD0F48574E}" type="slidenum">
              <a:rPr lang="en-US" smtClean="0"/>
              <a:t>‹#›</a:t>
            </a:fld>
            <a:endParaRPr lang="en-US" dirty="0"/>
          </a:p>
        </p:txBody>
      </p:sp>
    </p:spTree>
    <p:extLst>
      <p:ext uri="{BB962C8B-B14F-4D97-AF65-F5344CB8AC3E}">
        <p14:creationId xmlns:p14="http://schemas.microsoft.com/office/powerpoint/2010/main" val="413036926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357A489-A9FB-46C1-AB12-F212B1FF4C6F}" type="datetimeFigureOut">
              <a:rPr lang="en-US" smtClean="0"/>
              <a:t>1/11/2022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1F2B69C-AAE4-4AB0-AF22-C1BD0F48574E}" type="slidenum">
              <a:rPr lang="en-US" smtClean="0"/>
              <a:t>‹#›</a:t>
            </a:fld>
            <a:endParaRPr lang="en-US" dirty="0"/>
          </a:p>
        </p:txBody>
      </p:sp>
    </p:spTree>
    <p:extLst>
      <p:ext uri="{BB962C8B-B14F-4D97-AF65-F5344CB8AC3E}">
        <p14:creationId xmlns:p14="http://schemas.microsoft.com/office/powerpoint/2010/main" val="3474608485"/>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357A489-A9FB-46C1-AB12-F212B1FF4C6F}" type="datetimeFigureOut">
              <a:rPr lang="en-US" smtClean="0"/>
              <a:t>1/11/2022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1F2B69C-AAE4-4AB0-AF22-C1BD0F48574E}" type="slidenum">
              <a:rPr lang="en-US" smtClean="0"/>
              <a:t>‹#›</a:t>
            </a:fld>
            <a:endParaRPr lang="en-US" dirty="0"/>
          </a:p>
        </p:txBody>
      </p:sp>
    </p:spTree>
    <p:extLst>
      <p:ext uri="{BB962C8B-B14F-4D97-AF65-F5344CB8AC3E}">
        <p14:creationId xmlns:p14="http://schemas.microsoft.com/office/powerpoint/2010/main" val="31527516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57A489-A9FB-46C1-AB12-F212B1FF4C6F}" type="datetimeFigureOut">
              <a:rPr lang="en-US" smtClean="0"/>
              <a:t>1/11/2022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1F2B69C-AAE4-4AB0-AF22-C1BD0F48574E}" type="slidenum">
              <a:rPr lang="en-US" smtClean="0"/>
              <a:t>‹#›</a:t>
            </a:fld>
            <a:endParaRPr lang="en-US" dirty="0"/>
          </a:p>
        </p:txBody>
      </p:sp>
    </p:spTree>
    <p:extLst>
      <p:ext uri="{BB962C8B-B14F-4D97-AF65-F5344CB8AC3E}">
        <p14:creationId xmlns:p14="http://schemas.microsoft.com/office/powerpoint/2010/main" val="34328503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A357A489-A9FB-46C1-AB12-F212B1FF4C6F}" type="datetimeFigureOut">
              <a:rPr lang="en-US" smtClean="0"/>
              <a:t>1/11/2022</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11F2B69C-AAE4-4AB0-AF22-C1BD0F48574E}" type="slidenum">
              <a:rPr lang="en-US" smtClean="0"/>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2099375"/>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88BBF-C2AF-46E3-836C-27E30F5C23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31937C-23BA-428C-B36A-6EAC3860BF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9AB55F-9337-49BB-8A02-2B6379280774}"/>
              </a:ext>
            </a:extLst>
          </p:cNvPr>
          <p:cNvSpPr>
            <a:spLocks noGrp="1"/>
          </p:cNvSpPr>
          <p:nvPr>
            <p:ph type="dt" sz="half" idx="10"/>
          </p:nvPr>
        </p:nvSpPr>
        <p:spPr/>
        <p:txBody>
          <a:bodyPr/>
          <a:lstStyle/>
          <a:p>
            <a:fld id="{A357A489-A9FB-46C1-AB12-F212B1FF4C6F}" type="datetimeFigureOut">
              <a:rPr lang="en-US" smtClean="0"/>
              <a:t>1/11/2022</a:t>
            </a:fld>
            <a:endParaRPr lang="en-US" dirty="0"/>
          </a:p>
        </p:txBody>
      </p:sp>
      <p:sp>
        <p:nvSpPr>
          <p:cNvPr id="5" name="Footer Placeholder 4">
            <a:extLst>
              <a:ext uri="{FF2B5EF4-FFF2-40B4-BE49-F238E27FC236}">
                <a16:creationId xmlns:a16="http://schemas.microsoft.com/office/drawing/2014/main" id="{049C1185-3C22-44C8-B1F9-BFDD403DE3A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5F5D4A4-85AC-448D-8C3B-E7D9E6E24B97}"/>
              </a:ext>
            </a:extLst>
          </p:cNvPr>
          <p:cNvSpPr>
            <a:spLocks noGrp="1"/>
          </p:cNvSpPr>
          <p:nvPr>
            <p:ph type="sldNum" sz="quarter" idx="12"/>
          </p:nvPr>
        </p:nvSpPr>
        <p:spPr/>
        <p:txBody>
          <a:bodyPr/>
          <a:lstStyle/>
          <a:p>
            <a:fld id="{11F2B69C-AAE4-4AB0-AF22-C1BD0F48574E}" type="slidenum">
              <a:rPr lang="en-US" smtClean="0"/>
              <a:t>‹#›</a:t>
            </a:fld>
            <a:endParaRPr lang="en-US" dirty="0"/>
          </a:p>
        </p:txBody>
      </p:sp>
    </p:spTree>
    <p:extLst>
      <p:ext uri="{BB962C8B-B14F-4D97-AF65-F5344CB8AC3E}">
        <p14:creationId xmlns:p14="http://schemas.microsoft.com/office/powerpoint/2010/main" val="1658831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A357A489-A9FB-46C1-AB12-F212B1FF4C6F}" type="datetimeFigureOut">
              <a:rPr lang="en-US" smtClean="0"/>
              <a:t>1/11/2022</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11F2B69C-AAE4-4AB0-AF22-C1BD0F48574E}" type="slidenum">
              <a:rPr lang="en-US" smtClean="0"/>
              <a:t>‹#›</a:t>
            </a:fld>
            <a:endParaRPr lang="en-US" dirty="0"/>
          </a:p>
        </p:txBody>
      </p:sp>
    </p:spTree>
    <p:extLst>
      <p:ext uri="{BB962C8B-B14F-4D97-AF65-F5344CB8AC3E}">
        <p14:creationId xmlns:p14="http://schemas.microsoft.com/office/powerpoint/2010/main" val="34273517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57A489-A9FB-46C1-AB12-F212B1FF4C6F}" type="datetimeFigureOut">
              <a:rPr lang="en-US" smtClean="0"/>
              <a:t>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1F2B69C-AAE4-4AB0-AF22-C1BD0F48574E}" type="slidenum">
              <a:rPr lang="en-US" smtClean="0"/>
              <a:t>‹#›</a:t>
            </a:fld>
            <a:endParaRPr lang="en-US" dirty="0"/>
          </a:p>
        </p:txBody>
      </p:sp>
    </p:spTree>
    <p:extLst>
      <p:ext uri="{BB962C8B-B14F-4D97-AF65-F5344CB8AC3E}">
        <p14:creationId xmlns:p14="http://schemas.microsoft.com/office/powerpoint/2010/main" val="10566917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57A489-A9FB-46C1-AB12-F212B1FF4C6F}" type="datetimeFigureOut">
              <a:rPr lang="en-US" smtClean="0"/>
              <a:t>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1F2B69C-AAE4-4AB0-AF22-C1BD0F48574E}" type="slidenum">
              <a:rPr lang="en-US" smtClean="0"/>
              <a:t>‹#›</a:t>
            </a:fld>
            <a:endParaRPr lang="en-US" dirty="0"/>
          </a:p>
        </p:txBody>
      </p:sp>
    </p:spTree>
    <p:extLst>
      <p:ext uri="{BB962C8B-B14F-4D97-AF65-F5344CB8AC3E}">
        <p14:creationId xmlns:p14="http://schemas.microsoft.com/office/powerpoint/2010/main" val="21154249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A357A489-A9FB-46C1-AB12-F212B1FF4C6F}" type="datetimeFigureOut">
              <a:rPr lang="en-US" smtClean="0"/>
              <a:t>1/11/2022</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11F2B69C-AAE4-4AB0-AF22-C1BD0F48574E}" type="slidenum">
              <a:rPr lang="en-US" smtClean="0"/>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40949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57A489-A9FB-46C1-AB12-F212B1FF4C6F}" type="datetimeFigureOut">
              <a:rPr lang="en-US" smtClean="0"/>
              <a:t>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1F2B69C-AAE4-4AB0-AF22-C1BD0F48574E}" type="slidenum">
              <a:rPr lang="en-US" smtClean="0"/>
              <a:t>‹#›</a:t>
            </a:fld>
            <a:endParaRPr lang="en-US" dirty="0"/>
          </a:p>
        </p:txBody>
      </p:sp>
    </p:spTree>
    <p:extLst>
      <p:ext uri="{BB962C8B-B14F-4D97-AF65-F5344CB8AC3E}">
        <p14:creationId xmlns:p14="http://schemas.microsoft.com/office/powerpoint/2010/main" val="16171254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57A489-A9FB-46C1-AB12-F212B1FF4C6F}" type="datetimeFigureOut">
              <a:rPr lang="en-US" smtClean="0"/>
              <a:t>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1F2B69C-AAE4-4AB0-AF22-C1BD0F48574E}"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78356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357A489-A9FB-46C1-AB12-F212B1FF4C6F}" type="datetimeFigureOut">
              <a:rPr lang="en-US" smtClean="0"/>
              <a:t>1/11/2022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1F2B69C-AAE4-4AB0-AF22-C1BD0F48574E}" type="slidenum">
              <a:rPr lang="en-US" smtClean="0"/>
              <a:t>‹#›</a:t>
            </a:fld>
            <a:endParaRPr lang="en-US" dirty="0"/>
          </a:p>
        </p:txBody>
      </p:sp>
    </p:spTree>
    <p:extLst>
      <p:ext uri="{BB962C8B-B14F-4D97-AF65-F5344CB8AC3E}">
        <p14:creationId xmlns:p14="http://schemas.microsoft.com/office/powerpoint/2010/main" val="11672812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357A489-A9FB-46C1-AB12-F212B1FF4C6F}" type="datetimeFigureOut">
              <a:rPr lang="en-US" smtClean="0"/>
              <a:t>1/11/2022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1F2B69C-AAE4-4AB0-AF22-C1BD0F48574E}"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36669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357A489-A9FB-46C1-AB12-F212B1FF4C6F}" type="datetimeFigureOut">
              <a:rPr lang="en-US" smtClean="0"/>
              <a:t>1/11/2022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1F2B69C-AAE4-4AB0-AF22-C1BD0F48574E}"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06888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57A489-A9FB-46C1-AB12-F212B1FF4C6F}" type="datetimeFigureOut">
              <a:rPr lang="en-US" smtClean="0"/>
              <a:t>1/11/2022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1F2B69C-AAE4-4AB0-AF22-C1BD0F48574E}" type="slidenum">
              <a:rPr lang="en-US" smtClean="0"/>
              <a:t>‹#›</a:t>
            </a:fld>
            <a:endParaRPr lang="en-US" dirty="0"/>
          </a:p>
        </p:txBody>
      </p:sp>
    </p:spTree>
    <p:extLst>
      <p:ext uri="{BB962C8B-B14F-4D97-AF65-F5344CB8AC3E}">
        <p14:creationId xmlns:p14="http://schemas.microsoft.com/office/powerpoint/2010/main" val="3266863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3F4F9-0D0A-4543-9F1D-E292361693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6BCE24B-DD5D-493C-9980-AD44B16274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529DCF-33B3-43C3-B3CF-54A135831520}"/>
              </a:ext>
            </a:extLst>
          </p:cNvPr>
          <p:cNvSpPr>
            <a:spLocks noGrp="1"/>
          </p:cNvSpPr>
          <p:nvPr>
            <p:ph type="dt" sz="half" idx="10"/>
          </p:nvPr>
        </p:nvSpPr>
        <p:spPr/>
        <p:txBody>
          <a:bodyPr/>
          <a:lstStyle/>
          <a:p>
            <a:fld id="{A357A489-A9FB-46C1-AB12-F212B1FF4C6F}" type="datetimeFigureOut">
              <a:rPr lang="en-US" smtClean="0"/>
              <a:t>1/11/2022</a:t>
            </a:fld>
            <a:endParaRPr lang="en-US" dirty="0"/>
          </a:p>
        </p:txBody>
      </p:sp>
      <p:sp>
        <p:nvSpPr>
          <p:cNvPr id="5" name="Footer Placeholder 4">
            <a:extLst>
              <a:ext uri="{FF2B5EF4-FFF2-40B4-BE49-F238E27FC236}">
                <a16:creationId xmlns:a16="http://schemas.microsoft.com/office/drawing/2014/main" id="{59BC9595-ED2B-4DDC-BAA5-CC619E9D90E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C6DE3DC-2EF7-4472-9739-B307CE2B9768}"/>
              </a:ext>
            </a:extLst>
          </p:cNvPr>
          <p:cNvSpPr>
            <a:spLocks noGrp="1"/>
          </p:cNvSpPr>
          <p:nvPr>
            <p:ph type="sldNum" sz="quarter" idx="12"/>
          </p:nvPr>
        </p:nvSpPr>
        <p:spPr/>
        <p:txBody>
          <a:bodyPr/>
          <a:lstStyle/>
          <a:p>
            <a:fld id="{11F2B69C-AAE4-4AB0-AF22-C1BD0F48574E}" type="slidenum">
              <a:rPr lang="en-US" smtClean="0"/>
              <a:t>‹#›</a:t>
            </a:fld>
            <a:endParaRPr lang="en-US" dirty="0"/>
          </a:p>
        </p:txBody>
      </p:sp>
    </p:spTree>
    <p:extLst>
      <p:ext uri="{BB962C8B-B14F-4D97-AF65-F5344CB8AC3E}">
        <p14:creationId xmlns:p14="http://schemas.microsoft.com/office/powerpoint/2010/main" val="25800837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357A489-A9FB-46C1-AB12-F212B1FF4C6F}" type="datetimeFigureOut">
              <a:rPr lang="en-US" smtClean="0"/>
              <a:t>1/11/2022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1F2B69C-AAE4-4AB0-AF22-C1BD0F48574E}" type="slidenum">
              <a:rPr lang="en-US" smtClean="0"/>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783019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357A489-A9FB-46C1-AB12-F212B1FF4C6F}" type="datetimeFigureOut">
              <a:rPr lang="en-US" smtClean="0"/>
              <a:t>1/11/2022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1F2B69C-AAE4-4AB0-AF22-C1BD0F48574E}" type="slidenum">
              <a:rPr lang="en-US" smtClean="0"/>
              <a:t>‹#›</a:t>
            </a:fld>
            <a:endParaRPr lang="en-US" dirty="0"/>
          </a:p>
        </p:txBody>
      </p:sp>
    </p:spTree>
    <p:extLst>
      <p:ext uri="{BB962C8B-B14F-4D97-AF65-F5344CB8AC3E}">
        <p14:creationId xmlns:p14="http://schemas.microsoft.com/office/powerpoint/2010/main" val="3316848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357A489-A9FB-46C1-AB12-F212B1FF4C6F}" type="datetimeFigureOut">
              <a:rPr lang="en-US" smtClean="0"/>
              <a:t>1/11/2022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1F2B69C-AAE4-4AB0-AF22-C1BD0F48574E}" type="slidenum">
              <a:rPr lang="en-US" smtClean="0"/>
              <a:t>‹#›</a:t>
            </a:fld>
            <a:endParaRPr lang="en-US" dirty="0"/>
          </a:p>
        </p:txBody>
      </p:sp>
    </p:spTree>
    <p:extLst>
      <p:ext uri="{BB962C8B-B14F-4D97-AF65-F5344CB8AC3E}">
        <p14:creationId xmlns:p14="http://schemas.microsoft.com/office/powerpoint/2010/main" val="32006278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57A489-A9FB-46C1-AB12-F212B1FF4C6F}" type="datetimeFigureOut">
              <a:rPr lang="en-US" smtClean="0"/>
              <a:t>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1F2B69C-AAE4-4AB0-AF22-C1BD0F48574E}" type="slidenum">
              <a:rPr lang="en-US" smtClean="0"/>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37160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57A489-A9FB-46C1-AB12-F212B1FF4C6F}" type="datetimeFigureOut">
              <a:rPr lang="en-US" smtClean="0"/>
              <a:t>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1F2B69C-AAE4-4AB0-AF22-C1BD0F48574E}" type="slidenum">
              <a:rPr lang="en-US" smtClean="0"/>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5057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57A489-A9FB-46C1-AB12-F212B1FF4C6F}" type="datetimeFigureOut">
              <a:rPr lang="en-US" smtClean="0"/>
              <a:t>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1F2B69C-AAE4-4AB0-AF22-C1BD0F48574E}" type="slidenum">
              <a:rPr lang="en-US" smtClean="0"/>
              <a:t>‹#›</a:t>
            </a:fld>
            <a:endParaRPr lang="en-US" dirty="0"/>
          </a:p>
        </p:txBody>
      </p:sp>
    </p:spTree>
    <p:extLst>
      <p:ext uri="{BB962C8B-B14F-4D97-AF65-F5344CB8AC3E}">
        <p14:creationId xmlns:p14="http://schemas.microsoft.com/office/powerpoint/2010/main" val="42872885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57A489-A9FB-46C1-AB12-F212B1FF4C6F}" type="datetimeFigureOut">
              <a:rPr lang="en-US" smtClean="0"/>
              <a:t>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1F2B69C-AAE4-4AB0-AF22-C1BD0F48574E}" type="slidenum">
              <a:rPr lang="en-US" smtClean="0"/>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934607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57A489-A9FB-46C1-AB12-F212B1FF4C6F}" type="datetimeFigureOut">
              <a:rPr lang="en-US" smtClean="0"/>
              <a:t>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1F2B69C-AAE4-4AB0-AF22-C1BD0F48574E}" type="slidenum">
              <a:rPr lang="en-US" smtClean="0"/>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1628504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57A489-A9FB-46C1-AB12-F212B1FF4C6F}" type="datetimeFigureOut">
              <a:rPr lang="en-US" smtClean="0"/>
              <a:t>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1F2B69C-AAE4-4AB0-AF22-C1BD0F48574E}"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121223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57A489-A9FB-46C1-AB12-F212B1FF4C6F}" type="datetimeFigureOut">
              <a:rPr lang="en-US" smtClean="0"/>
              <a:t>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1F2B69C-AAE4-4AB0-AF22-C1BD0F48574E}"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9827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AFD7D-B21B-4810-ADF3-F335D8B9FB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8C51BC-FCCB-4B0C-975C-39EB605C4E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DD0816-21E4-4C09-AE8E-6F5BC3A988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546942F-C68A-41D9-ABC1-376D4C923E5B}"/>
              </a:ext>
            </a:extLst>
          </p:cNvPr>
          <p:cNvSpPr>
            <a:spLocks noGrp="1"/>
          </p:cNvSpPr>
          <p:nvPr>
            <p:ph type="dt" sz="half" idx="10"/>
          </p:nvPr>
        </p:nvSpPr>
        <p:spPr/>
        <p:txBody>
          <a:bodyPr/>
          <a:lstStyle/>
          <a:p>
            <a:fld id="{A357A489-A9FB-46C1-AB12-F212B1FF4C6F}" type="datetimeFigureOut">
              <a:rPr lang="en-US" smtClean="0"/>
              <a:t>1/11/2022</a:t>
            </a:fld>
            <a:endParaRPr lang="en-US" dirty="0"/>
          </a:p>
        </p:txBody>
      </p:sp>
      <p:sp>
        <p:nvSpPr>
          <p:cNvPr id="6" name="Footer Placeholder 5">
            <a:extLst>
              <a:ext uri="{FF2B5EF4-FFF2-40B4-BE49-F238E27FC236}">
                <a16:creationId xmlns:a16="http://schemas.microsoft.com/office/drawing/2014/main" id="{52B6FFA2-17E3-4FCD-B2A5-96E2FD87FC3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EC3594-D5A8-4E21-B08D-BB4799089AFC}"/>
              </a:ext>
            </a:extLst>
          </p:cNvPr>
          <p:cNvSpPr>
            <a:spLocks noGrp="1"/>
          </p:cNvSpPr>
          <p:nvPr>
            <p:ph type="sldNum" sz="quarter" idx="12"/>
          </p:nvPr>
        </p:nvSpPr>
        <p:spPr/>
        <p:txBody>
          <a:bodyPr/>
          <a:lstStyle/>
          <a:p>
            <a:fld id="{11F2B69C-AAE4-4AB0-AF22-C1BD0F48574E}" type="slidenum">
              <a:rPr lang="en-US" smtClean="0"/>
              <a:t>‹#›</a:t>
            </a:fld>
            <a:endParaRPr lang="en-US" dirty="0"/>
          </a:p>
        </p:txBody>
      </p:sp>
    </p:spTree>
    <p:extLst>
      <p:ext uri="{BB962C8B-B14F-4D97-AF65-F5344CB8AC3E}">
        <p14:creationId xmlns:p14="http://schemas.microsoft.com/office/powerpoint/2010/main" val="117473464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357A489-A9FB-46C1-AB12-F212B1FF4C6F}" type="datetimeFigureOut">
              <a:rPr lang="en-US" smtClean="0"/>
              <a:t>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rIns="45720"/>
          <a:lstStyle/>
          <a:p>
            <a:fld id="{11F2B69C-AAE4-4AB0-AF22-C1BD0F48574E}" type="slidenum">
              <a:rPr lang="en-US" smtClean="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3091871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57A489-A9FB-46C1-AB12-F212B1FF4C6F}" type="datetimeFigureOut">
              <a:rPr lang="en-US" smtClean="0"/>
              <a:t>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1F2B69C-AAE4-4AB0-AF22-C1BD0F48574E}" type="slidenum">
              <a:rPr lang="en-US" smtClean="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9722555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57A489-A9FB-46C1-AB12-F212B1FF4C6F}" type="datetimeFigureOut">
              <a:rPr lang="en-US" smtClean="0"/>
              <a:t>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1F2B69C-AAE4-4AB0-AF22-C1BD0F48574E}" type="slidenum">
              <a:rPr lang="en-US" smtClean="0"/>
              <a:t>‹#›</a:t>
            </a:fld>
            <a:endParaRPr lang="en-US" dirty="0"/>
          </a:p>
        </p:txBody>
      </p:sp>
    </p:spTree>
    <p:extLst>
      <p:ext uri="{BB962C8B-B14F-4D97-AF65-F5344CB8AC3E}">
        <p14:creationId xmlns:p14="http://schemas.microsoft.com/office/powerpoint/2010/main" val="18856024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357A489-A9FB-46C1-AB12-F212B1FF4C6F}" type="datetimeFigureOut">
              <a:rPr lang="en-US" smtClean="0"/>
              <a:t>1/11/2022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1F2B69C-AAE4-4AB0-AF22-C1BD0F48574E}" type="slidenum">
              <a:rPr lang="en-US" smtClean="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2380182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357A489-A9FB-46C1-AB12-F212B1FF4C6F}" type="datetimeFigureOut">
              <a:rPr lang="en-US" smtClean="0"/>
              <a:t>1/11/2022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1F2B69C-AAE4-4AB0-AF22-C1BD0F48574E}" type="slidenum">
              <a:rPr lang="en-US" smtClean="0"/>
              <a:t>‹#›</a:t>
            </a:fld>
            <a:endParaRPr lang="en-US" dirty="0"/>
          </a:p>
        </p:txBody>
      </p:sp>
    </p:spTree>
    <p:extLst>
      <p:ext uri="{BB962C8B-B14F-4D97-AF65-F5344CB8AC3E}">
        <p14:creationId xmlns:p14="http://schemas.microsoft.com/office/powerpoint/2010/main" val="10149085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357A489-A9FB-46C1-AB12-F212B1FF4C6F}" type="datetimeFigureOut">
              <a:rPr lang="en-US" smtClean="0"/>
              <a:t>1/11/2022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1F2B69C-AAE4-4AB0-AF22-C1BD0F48574E}" type="slidenum">
              <a:rPr lang="en-US" smtClean="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1386909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A357A489-A9FB-46C1-AB12-F212B1FF4C6F}" type="datetimeFigureOut">
              <a:rPr lang="en-US" smtClean="0"/>
              <a:t>1/11/2022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1F2B69C-AAE4-4AB0-AF22-C1BD0F48574E}" type="slidenum">
              <a:rPr lang="en-US" smtClean="0"/>
              <a:t>‹#›</a:t>
            </a:fld>
            <a:endParaRPr lang="en-US" dirty="0"/>
          </a:p>
        </p:txBody>
      </p:sp>
    </p:spTree>
    <p:extLst>
      <p:ext uri="{BB962C8B-B14F-4D97-AF65-F5344CB8AC3E}">
        <p14:creationId xmlns:p14="http://schemas.microsoft.com/office/powerpoint/2010/main" val="38159271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357A489-A9FB-46C1-AB12-F212B1FF4C6F}" type="datetimeFigureOut">
              <a:rPr lang="en-US" smtClean="0"/>
              <a:t>1/11/2022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1F2B69C-AAE4-4AB0-AF22-C1BD0F48574E}" type="slidenum">
              <a:rPr lang="en-US" smtClean="0"/>
              <a:t>‹#›</a:t>
            </a:fld>
            <a:endParaRPr lang="en-US" dirty="0"/>
          </a:p>
        </p:txBody>
      </p:sp>
    </p:spTree>
    <p:extLst>
      <p:ext uri="{BB962C8B-B14F-4D97-AF65-F5344CB8AC3E}">
        <p14:creationId xmlns:p14="http://schemas.microsoft.com/office/powerpoint/2010/main" val="20884475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357A489-A9FB-46C1-AB12-F212B1FF4C6F}" type="datetimeFigureOut">
              <a:rPr lang="en-US" smtClean="0"/>
              <a:t>1/11/2022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1F2B69C-AAE4-4AB0-AF22-C1BD0F48574E}" type="slidenum">
              <a:rPr lang="en-US" smtClean="0"/>
              <a:t>‹#›</a:t>
            </a:fld>
            <a:endParaRPr lang="en-US" dirty="0"/>
          </a:p>
        </p:txBody>
      </p:sp>
    </p:spTree>
    <p:extLst>
      <p:ext uri="{BB962C8B-B14F-4D97-AF65-F5344CB8AC3E}">
        <p14:creationId xmlns:p14="http://schemas.microsoft.com/office/powerpoint/2010/main" val="11923942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57A489-A9FB-46C1-AB12-F212B1FF4C6F}" type="datetimeFigureOut">
              <a:rPr lang="en-US" smtClean="0"/>
              <a:t>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1F2B69C-AAE4-4AB0-AF22-C1BD0F48574E}" type="slidenum">
              <a:rPr lang="en-US" smtClean="0"/>
              <a:t>‹#›</a:t>
            </a:fld>
            <a:endParaRPr lang="en-US" dirty="0"/>
          </a:p>
        </p:txBody>
      </p:sp>
    </p:spTree>
    <p:extLst>
      <p:ext uri="{BB962C8B-B14F-4D97-AF65-F5344CB8AC3E}">
        <p14:creationId xmlns:p14="http://schemas.microsoft.com/office/powerpoint/2010/main" val="4173749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9721C-BA2D-4D82-9A22-7CF43EB3162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0D5E5CC-40F4-41A2-9D7A-9320E73DBA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5190CE-EA5B-4D0E-8BBC-E4739D81C7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BB1A54-2FCC-4E3C-8F25-8B8D763243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9AF369-EFE8-4E3F-A76F-8E23DDC26A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A2C440-A21A-4B33-A4FC-786B8E5FDCFC}"/>
              </a:ext>
            </a:extLst>
          </p:cNvPr>
          <p:cNvSpPr>
            <a:spLocks noGrp="1"/>
          </p:cNvSpPr>
          <p:nvPr>
            <p:ph type="dt" sz="half" idx="10"/>
          </p:nvPr>
        </p:nvSpPr>
        <p:spPr/>
        <p:txBody>
          <a:bodyPr/>
          <a:lstStyle/>
          <a:p>
            <a:fld id="{A357A489-A9FB-46C1-AB12-F212B1FF4C6F}" type="datetimeFigureOut">
              <a:rPr lang="en-US" smtClean="0"/>
              <a:t>1/11/2022</a:t>
            </a:fld>
            <a:endParaRPr lang="en-US" dirty="0"/>
          </a:p>
        </p:txBody>
      </p:sp>
      <p:sp>
        <p:nvSpPr>
          <p:cNvPr id="8" name="Footer Placeholder 7">
            <a:extLst>
              <a:ext uri="{FF2B5EF4-FFF2-40B4-BE49-F238E27FC236}">
                <a16:creationId xmlns:a16="http://schemas.microsoft.com/office/drawing/2014/main" id="{55654DBE-69C3-480C-A53C-4A0ADECA553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E937AE9-FA02-4F9C-B96E-26B09B53C6B9}"/>
              </a:ext>
            </a:extLst>
          </p:cNvPr>
          <p:cNvSpPr>
            <a:spLocks noGrp="1"/>
          </p:cNvSpPr>
          <p:nvPr>
            <p:ph type="sldNum" sz="quarter" idx="12"/>
          </p:nvPr>
        </p:nvSpPr>
        <p:spPr/>
        <p:txBody>
          <a:bodyPr/>
          <a:lstStyle/>
          <a:p>
            <a:fld id="{11F2B69C-AAE4-4AB0-AF22-C1BD0F48574E}" type="slidenum">
              <a:rPr lang="en-US" smtClean="0"/>
              <a:t>‹#›</a:t>
            </a:fld>
            <a:endParaRPr lang="en-US" dirty="0"/>
          </a:p>
        </p:txBody>
      </p:sp>
    </p:spTree>
    <p:extLst>
      <p:ext uri="{BB962C8B-B14F-4D97-AF65-F5344CB8AC3E}">
        <p14:creationId xmlns:p14="http://schemas.microsoft.com/office/powerpoint/2010/main" val="78359911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57A489-A9FB-46C1-AB12-F212B1FF4C6F}" type="datetimeFigureOut">
              <a:rPr lang="en-US" smtClean="0"/>
              <a:t>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1F2B69C-AAE4-4AB0-AF22-C1BD0F48574E}" type="slidenum">
              <a:rPr lang="en-US" smtClean="0"/>
              <a:t>‹#›</a:t>
            </a:fld>
            <a:endParaRPr lang="en-US" dirty="0"/>
          </a:p>
        </p:txBody>
      </p:sp>
    </p:spTree>
    <p:extLst>
      <p:ext uri="{BB962C8B-B14F-4D97-AF65-F5344CB8AC3E}">
        <p14:creationId xmlns:p14="http://schemas.microsoft.com/office/powerpoint/2010/main" val="832750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520A0-3391-4015-AB5B-E77422127B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8C4798-A3B7-4FD0-84F6-EB8C3131C9BB}"/>
              </a:ext>
            </a:extLst>
          </p:cNvPr>
          <p:cNvSpPr>
            <a:spLocks noGrp="1"/>
          </p:cNvSpPr>
          <p:nvPr>
            <p:ph type="dt" sz="half" idx="10"/>
          </p:nvPr>
        </p:nvSpPr>
        <p:spPr/>
        <p:txBody>
          <a:bodyPr/>
          <a:lstStyle/>
          <a:p>
            <a:fld id="{A357A489-A9FB-46C1-AB12-F212B1FF4C6F}" type="datetimeFigureOut">
              <a:rPr lang="en-US" smtClean="0"/>
              <a:t>1/11/2022</a:t>
            </a:fld>
            <a:endParaRPr lang="en-US" dirty="0"/>
          </a:p>
        </p:txBody>
      </p:sp>
      <p:sp>
        <p:nvSpPr>
          <p:cNvPr id="4" name="Footer Placeholder 3">
            <a:extLst>
              <a:ext uri="{FF2B5EF4-FFF2-40B4-BE49-F238E27FC236}">
                <a16:creationId xmlns:a16="http://schemas.microsoft.com/office/drawing/2014/main" id="{650BAB0E-4F4B-43A3-93D8-EABCB8F5EA1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7454610-3954-4AC3-B15E-CF4CE8CA5194}"/>
              </a:ext>
            </a:extLst>
          </p:cNvPr>
          <p:cNvSpPr>
            <a:spLocks noGrp="1"/>
          </p:cNvSpPr>
          <p:nvPr>
            <p:ph type="sldNum" sz="quarter" idx="12"/>
          </p:nvPr>
        </p:nvSpPr>
        <p:spPr/>
        <p:txBody>
          <a:bodyPr/>
          <a:lstStyle/>
          <a:p>
            <a:fld id="{11F2B69C-AAE4-4AB0-AF22-C1BD0F48574E}" type="slidenum">
              <a:rPr lang="en-US" smtClean="0"/>
              <a:t>‹#›</a:t>
            </a:fld>
            <a:endParaRPr lang="en-US" dirty="0"/>
          </a:p>
        </p:txBody>
      </p:sp>
    </p:spTree>
    <p:extLst>
      <p:ext uri="{BB962C8B-B14F-4D97-AF65-F5344CB8AC3E}">
        <p14:creationId xmlns:p14="http://schemas.microsoft.com/office/powerpoint/2010/main" val="2450109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717D88-F3DB-4ED2-B893-FA82BA1A3A5C}"/>
              </a:ext>
            </a:extLst>
          </p:cNvPr>
          <p:cNvSpPr>
            <a:spLocks noGrp="1"/>
          </p:cNvSpPr>
          <p:nvPr>
            <p:ph type="dt" sz="half" idx="10"/>
          </p:nvPr>
        </p:nvSpPr>
        <p:spPr/>
        <p:txBody>
          <a:bodyPr/>
          <a:lstStyle/>
          <a:p>
            <a:fld id="{A357A489-A9FB-46C1-AB12-F212B1FF4C6F}" type="datetimeFigureOut">
              <a:rPr lang="en-US" smtClean="0"/>
              <a:t>1/11/2022</a:t>
            </a:fld>
            <a:endParaRPr lang="en-US" dirty="0"/>
          </a:p>
        </p:txBody>
      </p:sp>
      <p:sp>
        <p:nvSpPr>
          <p:cNvPr id="3" name="Footer Placeholder 2">
            <a:extLst>
              <a:ext uri="{FF2B5EF4-FFF2-40B4-BE49-F238E27FC236}">
                <a16:creationId xmlns:a16="http://schemas.microsoft.com/office/drawing/2014/main" id="{91EAE6E9-131C-435A-B3C8-1EE8A5BBCF2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335C3A3-3977-4D17-BA45-7F7961F3E56E}"/>
              </a:ext>
            </a:extLst>
          </p:cNvPr>
          <p:cNvSpPr>
            <a:spLocks noGrp="1"/>
          </p:cNvSpPr>
          <p:nvPr>
            <p:ph type="sldNum" sz="quarter" idx="12"/>
          </p:nvPr>
        </p:nvSpPr>
        <p:spPr/>
        <p:txBody>
          <a:bodyPr/>
          <a:lstStyle/>
          <a:p>
            <a:fld id="{11F2B69C-AAE4-4AB0-AF22-C1BD0F48574E}" type="slidenum">
              <a:rPr lang="en-US" smtClean="0"/>
              <a:t>‹#›</a:t>
            </a:fld>
            <a:endParaRPr lang="en-US" dirty="0"/>
          </a:p>
        </p:txBody>
      </p:sp>
    </p:spTree>
    <p:extLst>
      <p:ext uri="{BB962C8B-B14F-4D97-AF65-F5344CB8AC3E}">
        <p14:creationId xmlns:p14="http://schemas.microsoft.com/office/powerpoint/2010/main" val="1706557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86C6D-A8B8-4700-98EA-CCFE8266DA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1DDBB4-AAFA-4ECB-A7AD-51D207FF58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DC7649-5D7E-4A5C-89A8-E3155AF4D0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0ABFCF-500D-4752-92F6-6C69272F635C}"/>
              </a:ext>
            </a:extLst>
          </p:cNvPr>
          <p:cNvSpPr>
            <a:spLocks noGrp="1"/>
          </p:cNvSpPr>
          <p:nvPr>
            <p:ph type="dt" sz="half" idx="10"/>
          </p:nvPr>
        </p:nvSpPr>
        <p:spPr/>
        <p:txBody>
          <a:bodyPr/>
          <a:lstStyle/>
          <a:p>
            <a:fld id="{A357A489-A9FB-46C1-AB12-F212B1FF4C6F}" type="datetimeFigureOut">
              <a:rPr lang="en-US" smtClean="0"/>
              <a:t>1/11/2022</a:t>
            </a:fld>
            <a:endParaRPr lang="en-US" dirty="0"/>
          </a:p>
        </p:txBody>
      </p:sp>
      <p:sp>
        <p:nvSpPr>
          <p:cNvPr id="6" name="Footer Placeholder 5">
            <a:extLst>
              <a:ext uri="{FF2B5EF4-FFF2-40B4-BE49-F238E27FC236}">
                <a16:creationId xmlns:a16="http://schemas.microsoft.com/office/drawing/2014/main" id="{D3F8D0BC-C984-4042-A23A-BB661967D6A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3756B56-3B23-47ED-8933-D487B3E10F61}"/>
              </a:ext>
            </a:extLst>
          </p:cNvPr>
          <p:cNvSpPr>
            <a:spLocks noGrp="1"/>
          </p:cNvSpPr>
          <p:nvPr>
            <p:ph type="sldNum" sz="quarter" idx="12"/>
          </p:nvPr>
        </p:nvSpPr>
        <p:spPr/>
        <p:txBody>
          <a:bodyPr/>
          <a:lstStyle/>
          <a:p>
            <a:fld id="{11F2B69C-AAE4-4AB0-AF22-C1BD0F48574E}" type="slidenum">
              <a:rPr lang="en-US" smtClean="0"/>
              <a:t>‹#›</a:t>
            </a:fld>
            <a:endParaRPr lang="en-US" dirty="0"/>
          </a:p>
        </p:txBody>
      </p:sp>
    </p:spTree>
    <p:extLst>
      <p:ext uri="{BB962C8B-B14F-4D97-AF65-F5344CB8AC3E}">
        <p14:creationId xmlns:p14="http://schemas.microsoft.com/office/powerpoint/2010/main" val="1444687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7EBD4-2A2B-4B21-9F8B-7653A1493C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00EA6F5-9F04-465E-8953-0CD8CC7CA0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50FF0247-8500-4F3B-A262-2A6604AA0B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0EF363-8DE7-4279-B5BE-437490ACBD62}"/>
              </a:ext>
            </a:extLst>
          </p:cNvPr>
          <p:cNvSpPr>
            <a:spLocks noGrp="1"/>
          </p:cNvSpPr>
          <p:nvPr>
            <p:ph type="dt" sz="half" idx="10"/>
          </p:nvPr>
        </p:nvSpPr>
        <p:spPr/>
        <p:txBody>
          <a:bodyPr/>
          <a:lstStyle/>
          <a:p>
            <a:fld id="{A357A489-A9FB-46C1-AB12-F212B1FF4C6F}" type="datetimeFigureOut">
              <a:rPr lang="en-US" smtClean="0"/>
              <a:t>1/11/2022</a:t>
            </a:fld>
            <a:endParaRPr lang="en-US" dirty="0"/>
          </a:p>
        </p:txBody>
      </p:sp>
      <p:sp>
        <p:nvSpPr>
          <p:cNvPr id="6" name="Footer Placeholder 5">
            <a:extLst>
              <a:ext uri="{FF2B5EF4-FFF2-40B4-BE49-F238E27FC236}">
                <a16:creationId xmlns:a16="http://schemas.microsoft.com/office/drawing/2014/main" id="{861DE442-E8FB-4344-A7A0-98DA581058A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CC2215A-6AC0-40AA-8002-A9CD53187D76}"/>
              </a:ext>
            </a:extLst>
          </p:cNvPr>
          <p:cNvSpPr>
            <a:spLocks noGrp="1"/>
          </p:cNvSpPr>
          <p:nvPr>
            <p:ph type="sldNum" sz="quarter" idx="12"/>
          </p:nvPr>
        </p:nvSpPr>
        <p:spPr/>
        <p:txBody>
          <a:bodyPr/>
          <a:lstStyle/>
          <a:p>
            <a:fld id="{11F2B69C-AAE4-4AB0-AF22-C1BD0F48574E}" type="slidenum">
              <a:rPr lang="en-US" smtClean="0"/>
              <a:t>‹#›</a:t>
            </a:fld>
            <a:endParaRPr lang="en-US" dirty="0"/>
          </a:p>
        </p:txBody>
      </p:sp>
    </p:spTree>
    <p:extLst>
      <p:ext uri="{BB962C8B-B14F-4D97-AF65-F5344CB8AC3E}">
        <p14:creationId xmlns:p14="http://schemas.microsoft.com/office/powerpoint/2010/main" val="9718650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image" Target="../media/image4.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image" Target="../media/image3.pn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image" Target="../media/image8.png"/><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E36931-C67B-459E-9456-7FD815E478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042FB2-7225-49C0-999B-33D3EC3E6B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3AE2E7-E0ED-4A6F-AA34-FA82949608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57A489-A9FB-46C1-AB12-F212B1FF4C6F}" type="datetimeFigureOut">
              <a:rPr lang="en-US" smtClean="0"/>
              <a:t>1/11/2022</a:t>
            </a:fld>
            <a:endParaRPr lang="en-US" dirty="0"/>
          </a:p>
        </p:txBody>
      </p:sp>
      <p:sp>
        <p:nvSpPr>
          <p:cNvPr id="5" name="Footer Placeholder 4">
            <a:extLst>
              <a:ext uri="{FF2B5EF4-FFF2-40B4-BE49-F238E27FC236}">
                <a16:creationId xmlns:a16="http://schemas.microsoft.com/office/drawing/2014/main" id="{8755CA26-2803-4133-8EEE-F20952740F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A5EFC59-6FBF-4C9D-B2D1-FD4AB5D1C7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F2B69C-AAE4-4AB0-AF22-C1BD0F48574E}" type="slidenum">
              <a:rPr lang="en-US" smtClean="0"/>
              <a:t>‹#›</a:t>
            </a:fld>
            <a:endParaRPr lang="en-US" dirty="0"/>
          </a:p>
        </p:txBody>
      </p:sp>
    </p:spTree>
    <p:extLst>
      <p:ext uri="{BB962C8B-B14F-4D97-AF65-F5344CB8AC3E}">
        <p14:creationId xmlns:p14="http://schemas.microsoft.com/office/powerpoint/2010/main" val="15486401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A357A489-A9FB-46C1-AB12-F212B1FF4C6F}" type="datetimeFigureOut">
              <a:rPr lang="en-US" smtClean="0"/>
              <a:t>1/11/2022</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11F2B69C-AAE4-4AB0-AF22-C1BD0F48574E}" type="slidenum">
              <a:rPr lang="en-US" smtClean="0"/>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387354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357A489-A9FB-46C1-AB12-F212B1FF4C6F}" type="datetimeFigureOut">
              <a:rPr lang="en-US" smtClean="0"/>
              <a:t>1/11/2022</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1F2B69C-AAE4-4AB0-AF22-C1BD0F48574E}" type="slidenum">
              <a:rPr lang="en-US" smtClean="0"/>
              <a:t>‹#›</a:t>
            </a:fld>
            <a:endParaRPr lang="en-US" dirty="0"/>
          </a:p>
        </p:txBody>
      </p:sp>
    </p:spTree>
    <p:extLst>
      <p:ext uri="{BB962C8B-B14F-4D97-AF65-F5344CB8AC3E}">
        <p14:creationId xmlns:p14="http://schemas.microsoft.com/office/powerpoint/2010/main" val="248837937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A357A489-A9FB-46C1-AB12-F212B1FF4C6F}" type="datetimeFigureOut">
              <a:rPr lang="en-US" smtClean="0"/>
              <a:t>1/11/2022</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11F2B69C-AAE4-4AB0-AF22-C1BD0F48574E}" type="slidenum">
              <a:rPr lang="en-US" smtClean="0"/>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72855947"/>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9.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6.xml"/><Relationship Id="rId5" Type="http://schemas.openxmlformats.org/officeDocument/2006/relationships/image" Target="../media/image21.png"/><Relationship Id="rId4" Type="http://schemas.openxmlformats.org/officeDocument/2006/relationships/image" Target="../media/image20.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 name="Picture 50" descr="Technological background">
            <a:extLst>
              <a:ext uri="{FF2B5EF4-FFF2-40B4-BE49-F238E27FC236}">
                <a16:creationId xmlns:a16="http://schemas.microsoft.com/office/drawing/2014/main" id="{A943BC71-75A5-4FAA-AFC4-006C27F622BB}"/>
              </a:ext>
            </a:extLst>
          </p:cNvPr>
          <p:cNvPicPr>
            <a:picLocks noChangeAspect="1"/>
          </p:cNvPicPr>
          <p:nvPr/>
        </p:nvPicPr>
        <p:blipFill rotWithShape="1">
          <a:blip r:embed="rId2"/>
          <a:srcRect t="5113" b="10617"/>
          <a:stretch/>
        </p:blipFill>
        <p:spPr>
          <a:xfrm>
            <a:off x="1" y="0"/>
            <a:ext cx="12191999" cy="6857990"/>
          </a:xfrm>
          <a:prstGeom prst="rect">
            <a:avLst/>
          </a:prstGeom>
        </p:spPr>
      </p:pic>
      <p:sp>
        <p:nvSpPr>
          <p:cNvPr id="57" name="Rectangle 56">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927AC435-0780-437B-9220-6CC0404972D3}"/>
              </a:ext>
            </a:extLst>
          </p:cNvPr>
          <p:cNvSpPr txBox="1"/>
          <p:nvPr/>
        </p:nvSpPr>
        <p:spPr>
          <a:xfrm>
            <a:off x="4481541" y="1307430"/>
            <a:ext cx="10058400" cy="3574778"/>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p>
            <a:pPr algn="ctr">
              <a:lnSpc>
                <a:spcPct val="90000"/>
              </a:lnSpc>
              <a:spcBef>
                <a:spcPct val="0"/>
              </a:spcBef>
              <a:spcAft>
                <a:spcPts val="600"/>
              </a:spcAft>
            </a:pPr>
            <a:r>
              <a:rPr lang="en-US" sz="5400" b="1" dirty="0">
                <a:solidFill>
                  <a:schemeClr val="bg1"/>
                </a:solidFill>
              </a:rPr>
              <a:t>Occupation </a:t>
            </a:r>
          </a:p>
          <a:p>
            <a:pPr algn="ctr">
              <a:lnSpc>
                <a:spcPct val="90000"/>
              </a:lnSpc>
              <a:spcBef>
                <a:spcPct val="0"/>
              </a:spcBef>
              <a:spcAft>
                <a:spcPts val="600"/>
              </a:spcAft>
            </a:pPr>
            <a:r>
              <a:rPr lang="en-US" sz="5400" b="1" dirty="0">
                <a:solidFill>
                  <a:schemeClr val="bg1"/>
                </a:solidFill>
              </a:rPr>
              <a:t>Advertising</a:t>
            </a:r>
          </a:p>
          <a:p>
            <a:pPr algn="ctr">
              <a:lnSpc>
                <a:spcPct val="90000"/>
              </a:lnSpc>
              <a:spcBef>
                <a:spcPct val="0"/>
              </a:spcBef>
              <a:spcAft>
                <a:spcPts val="600"/>
              </a:spcAft>
            </a:pPr>
            <a:r>
              <a:rPr lang="en-US" sz="5400" b="1" dirty="0">
                <a:solidFill>
                  <a:schemeClr val="bg1"/>
                </a:solidFill>
              </a:rPr>
              <a:t> System</a:t>
            </a:r>
            <a:endParaRPr lang="en-US" sz="5200" b="1" dirty="0">
              <a:solidFill>
                <a:schemeClr val="bg1"/>
              </a:solidFill>
              <a:latin typeface="+mj-lt"/>
              <a:ea typeface="+mj-ea"/>
              <a:cs typeface="+mj-cs"/>
            </a:endParaRPr>
          </a:p>
        </p:txBody>
      </p:sp>
      <p:sp>
        <p:nvSpPr>
          <p:cNvPr id="8" name="TextBox 7">
            <a:extLst>
              <a:ext uri="{FF2B5EF4-FFF2-40B4-BE49-F238E27FC236}">
                <a16:creationId xmlns:a16="http://schemas.microsoft.com/office/drawing/2014/main" id="{4140BCB2-0FEB-4861-923B-B761B6C09F13}"/>
              </a:ext>
            </a:extLst>
          </p:cNvPr>
          <p:cNvSpPr txBox="1"/>
          <p:nvPr/>
        </p:nvSpPr>
        <p:spPr>
          <a:xfrm>
            <a:off x="2555631" y="1441938"/>
            <a:ext cx="7080738" cy="3974124"/>
          </a:xfrm>
          <a:prstGeom prst="rect">
            <a:avLst/>
          </a:prstGeom>
        </p:spPr>
        <p:txBody>
          <a:bodyPr vert="horz" lIns="91440" tIns="45720" rIns="91440" bIns="45720" rtlCol="0" anchor="ctr">
            <a:normAutofit/>
          </a:bodyPr>
          <a:lstStyle/>
          <a:p>
            <a:pPr algn="ctr">
              <a:lnSpc>
                <a:spcPct val="90000"/>
              </a:lnSpc>
              <a:spcBef>
                <a:spcPct val="0"/>
              </a:spcBef>
              <a:spcAft>
                <a:spcPts val="600"/>
              </a:spcAft>
            </a:pPr>
            <a:endParaRPr lang="en-US" sz="5400" dirty="0">
              <a:solidFill>
                <a:schemeClr val="bg1">
                  <a:lumMod val="95000"/>
                  <a:lumOff val="5000"/>
                </a:schemeClr>
              </a:solidFill>
              <a:latin typeface="+mj-lt"/>
              <a:ea typeface="+mj-ea"/>
              <a:cs typeface="+mj-cs"/>
            </a:endParaRPr>
          </a:p>
        </p:txBody>
      </p:sp>
      <p:pic>
        <p:nvPicPr>
          <p:cNvPr id="11" name="Picture 10">
            <a:extLst>
              <a:ext uri="{FF2B5EF4-FFF2-40B4-BE49-F238E27FC236}">
                <a16:creationId xmlns:a16="http://schemas.microsoft.com/office/drawing/2014/main" id="{EFF681A1-0E9B-4158-A96D-B9C80B545447}"/>
              </a:ext>
            </a:extLst>
          </p:cNvPr>
          <p:cNvPicPr>
            <a:picLocks noChangeAspect="1"/>
          </p:cNvPicPr>
          <p:nvPr/>
        </p:nvPicPr>
        <p:blipFill>
          <a:blip r:embed="rId3">
            <a:alphaModFix amt="70000"/>
          </a:blip>
          <a:stretch>
            <a:fillRect/>
          </a:stretch>
        </p:blipFill>
        <p:spPr>
          <a:xfrm>
            <a:off x="-6096" y="0"/>
            <a:ext cx="7028688" cy="6858000"/>
          </a:xfrm>
          <a:prstGeom prst="rect">
            <a:avLst/>
          </a:prstGeom>
        </p:spPr>
      </p:pic>
      <p:sp>
        <p:nvSpPr>
          <p:cNvPr id="13" name="TextBox 12">
            <a:extLst>
              <a:ext uri="{FF2B5EF4-FFF2-40B4-BE49-F238E27FC236}">
                <a16:creationId xmlns:a16="http://schemas.microsoft.com/office/drawing/2014/main" id="{F62DA402-12F9-42DF-8959-6B24AF5443EB}"/>
              </a:ext>
            </a:extLst>
          </p:cNvPr>
          <p:cNvSpPr txBox="1"/>
          <p:nvPr/>
        </p:nvSpPr>
        <p:spPr>
          <a:xfrm>
            <a:off x="6503259" y="101386"/>
            <a:ext cx="6205026" cy="461665"/>
          </a:xfrm>
          <a:prstGeom prst="rect">
            <a:avLst/>
          </a:prstGeom>
          <a:noFill/>
        </p:spPr>
        <p:txBody>
          <a:bodyPr wrap="square" rtlCol="0">
            <a:spAutoFit/>
          </a:bodyPr>
          <a:lstStyle/>
          <a:p>
            <a:r>
              <a:rPr lang="en-US" sz="2400" dirty="0">
                <a:solidFill>
                  <a:schemeClr val="bg1"/>
                </a:solidFill>
              </a:rPr>
              <a:t>ECS200-Software Engineering and project</a:t>
            </a:r>
          </a:p>
        </p:txBody>
      </p:sp>
      <p:pic>
        <p:nvPicPr>
          <p:cNvPr id="2" name="Picture 1">
            <a:extLst>
              <a:ext uri="{FF2B5EF4-FFF2-40B4-BE49-F238E27FC236}">
                <a16:creationId xmlns:a16="http://schemas.microsoft.com/office/drawing/2014/main" id="{58F87C7C-FC39-44B9-A14A-B89E2BB6D757}"/>
              </a:ext>
            </a:extLst>
          </p:cNvPr>
          <p:cNvPicPr>
            <a:picLocks noChangeAspect="1"/>
          </p:cNvPicPr>
          <p:nvPr/>
        </p:nvPicPr>
        <p:blipFill>
          <a:blip r:embed="rId4"/>
          <a:stretch>
            <a:fillRect/>
          </a:stretch>
        </p:blipFill>
        <p:spPr>
          <a:xfrm>
            <a:off x="-9145" y="0"/>
            <a:ext cx="7010401" cy="6858000"/>
          </a:xfrm>
          <a:prstGeom prst="rect">
            <a:avLst/>
          </a:prstGeom>
        </p:spPr>
      </p:pic>
    </p:spTree>
    <p:extLst>
      <p:ext uri="{BB962C8B-B14F-4D97-AF65-F5344CB8AC3E}">
        <p14:creationId xmlns:p14="http://schemas.microsoft.com/office/powerpoint/2010/main" val="7960351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extBox 1">
            <a:extLst>
              <a:ext uri="{FF2B5EF4-FFF2-40B4-BE49-F238E27FC236}">
                <a16:creationId xmlns:a16="http://schemas.microsoft.com/office/drawing/2014/main" id="{B8447AF5-58FB-4B3A-9958-FE351646E401}"/>
              </a:ext>
            </a:extLst>
          </p:cNvPr>
          <p:cNvSpPr txBox="1"/>
          <p:nvPr/>
        </p:nvSpPr>
        <p:spPr>
          <a:xfrm>
            <a:off x="246060" y="613638"/>
            <a:ext cx="3083285" cy="4950350"/>
          </a:xfrm>
          <a:prstGeom prst="ellipse">
            <a:avLst/>
          </a:prstGeom>
        </p:spPr>
        <p:txBody>
          <a:bodyPr vert="horz" lIns="91440" tIns="45720" rIns="91440" bIns="45720" rtlCol="0" anchor="t">
            <a:normAutofit/>
          </a:bodyPr>
          <a:lstStyle/>
          <a:p>
            <a:pPr>
              <a:lnSpc>
                <a:spcPct val="90000"/>
              </a:lnSpc>
              <a:spcBef>
                <a:spcPct val="0"/>
              </a:spcBef>
              <a:spcAft>
                <a:spcPts val="600"/>
              </a:spcAft>
            </a:pPr>
            <a:r>
              <a:rPr lang="en-US" sz="4000" b="1" dirty="0">
                <a:solidFill>
                  <a:srgbClr val="FFFFFF"/>
                </a:solidFill>
                <a:latin typeface="+mj-lt"/>
                <a:ea typeface="+mj-ea"/>
                <a:cs typeface="+mj-cs"/>
              </a:rPr>
              <a:t>First Interface</a:t>
            </a:r>
          </a:p>
          <a:p>
            <a:pPr>
              <a:lnSpc>
                <a:spcPct val="90000"/>
              </a:lnSpc>
              <a:spcBef>
                <a:spcPct val="0"/>
              </a:spcBef>
              <a:spcAft>
                <a:spcPts val="600"/>
              </a:spcAft>
            </a:pPr>
            <a:r>
              <a:rPr lang="en-US" sz="4000" b="1" kern="1200" dirty="0">
                <a:solidFill>
                  <a:srgbClr val="FFFFFF"/>
                </a:solidFill>
                <a:latin typeface="+mj-lt"/>
                <a:ea typeface="+mj-ea"/>
                <a:cs typeface="+mj-cs"/>
              </a:rPr>
              <a:t>(</a:t>
            </a:r>
            <a:r>
              <a:rPr lang="en-US" sz="2000" b="1" kern="1200" dirty="0">
                <a:solidFill>
                  <a:srgbClr val="FFFFFF"/>
                </a:solidFill>
                <a:latin typeface="+mj-lt"/>
                <a:ea typeface="+mj-ea"/>
                <a:cs typeface="+mj-cs"/>
              </a:rPr>
              <a:t>Login or sign up</a:t>
            </a:r>
            <a:r>
              <a:rPr lang="en-US" sz="4000" b="1" kern="1200" dirty="0">
                <a:solidFill>
                  <a:srgbClr val="FFFFFF"/>
                </a:solidFill>
                <a:latin typeface="+mj-lt"/>
                <a:ea typeface="+mj-ea"/>
                <a:cs typeface="+mj-cs"/>
              </a:rPr>
              <a:t>)</a:t>
            </a:r>
          </a:p>
          <a:p>
            <a:pPr>
              <a:lnSpc>
                <a:spcPct val="90000"/>
              </a:lnSpc>
              <a:spcBef>
                <a:spcPct val="0"/>
              </a:spcBef>
              <a:spcAft>
                <a:spcPts val="600"/>
              </a:spcAft>
            </a:pPr>
            <a:endParaRPr lang="en-US" sz="4000" kern="1200" dirty="0">
              <a:solidFill>
                <a:srgbClr val="FFFFFF"/>
              </a:solidFill>
              <a:latin typeface="+mj-lt"/>
              <a:ea typeface="+mj-ea"/>
              <a:cs typeface="+mj-cs"/>
            </a:endParaRPr>
          </a:p>
          <a:p>
            <a:pPr>
              <a:lnSpc>
                <a:spcPct val="90000"/>
              </a:lnSpc>
              <a:spcBef>
                <a:spcPct val="0"/>
              </a:spcBef>
              <a:spcAft>
                <a:spcPts val="600"/>
              </a:spcAft>
            </a:pPr>
            <a:endParaRPr lang="en-US" sz="4000" kern="1200" dirty="0">
              <a:solidFill>
                <a:srgbClr val="FFFFFF"/>
              </a:solidFill>
              <a:latin typeface="+mj-lt"/>
              <a:ea typeface="+mj-ea"/>
              <a:cs typeface="+mj-cs"/>
            </a:endParaRPr>
          </a:p>
          <a:p>
            <a:pPr>
              <a:lnSpc>
                <a:spcPct val="90000"/>
              </a:lnSpc>
              <a:spcBef>
                <a:spcPct val="0"/>
              </a:spcBef>
              <a:spcAft>
                <a:spcPts val="600"/>
              </a:spcAft>
            </a:pPr>
            <a:endParaRPr lang="en-US" sz="4000" kern="1200" dirty="0">
              <a:solidFill>
                <a:srgbClr val="FFFFFF"/>
              </a:solidFill>
              <a:latin typeface="+mj-lt"/>
              <a:ea typeface="+mj-ea"/>
              <a:cs typeface="+mj-cs"/>
            </a:endParaRPr>
          </a:p>
          <a:p>
            <a:pPr>
              <a:lnSpc>
                <a:spcPct val="90000"/>
              </a:lnSpc>
              <a:spcBef>
                <a:spcPct val="0"/>
              </a:spcBef>
              <a:spcAft>
                <a:spcPts val="600"/>
              </a:spcAft>
            </a:pPr>
            <a:endParaRPr lang="en-US" sz="4000" kern="1200" dirty="0">
              <a:solidFill>
                <a:srgbClr val="FFFFFF"/>
              </a:solidFill>
              <a:latin typeface="+mj-lt"/>
              <a:ea typeface="+mj-ea"/>
              <a:cs typeface="+mj-cs"/>
            </a:endParaRPr>
          </a:p>
        </p:txBody>
      </p:sp>
      <p:sp>
        <p:nvSpPr>
          <p:cNvPr id="8" name="TextBox 7">
            <a:extLst>
              <a:ext uri="{FF2B5EF4-FFF2-40B4-BE49-F238E27FC236}">
                <a16:creationId xmlns:a16="http://schemas.microsoft.com/office/drawing/2014/main" id="{C01D3469-2297-4FE3-9931-739E9A473A3E}"/>
              </a:ext>
            </a:extLst>
          </p:cNvPr>
          <p:cNvSpPr txBox="1"/>
          <p:nvPr/>
        </p:nvSpPr>
        <p:spPr>
          <a:xfrm>
            <a:off x="5826452" y="-17819"/>
            <a:ext cx="4682935" cy="707886"/>
          </a:xfrm>
          <a:prstGeom prst="rect">
            <a:avLst/>
          </a:prstGeom>
          <a:noFill/>
        </p:spPr>
        <p:txBody>
          <a:bodyPr wrap="square" rtlCol="0">
            <a:spAutoFit/>
          </a:bodyPr>
          <a:lstStyle/>
          <a:p>
            <a:r>
              <a:rPr lang="en-US" sz="4000" b="1" dirty="0"/>
              <a:t>DEMONSTRATION</a:t>
            </a:r>
          </a:p>
        </p:txBody>
      </p:sp>
      <p:pic>
        <p:nvPicPr>
          <p:cNvPr id="4" name="Picture 3" descr="Graphical user interface, application, PowerPoint&#10;&#10;Description automatically generated">
            <a:extLst>
              <a:ext uri="{FF2B5EF4-FFF2-40B4-BE49-F238E27FC236}">
                <a16:creationId xmlns:a16="http://schemas.microsoft.com/office/drawing/2014/main" id="{F5203448-69B7-4FB1-8941-84DED73921F4}"/>
              </a:ext>
            </a:extLst>
          </p:cNvPr>
          <p:cNvPicPr>
            <a:picLocks noChangeAspect="1"/>
          </p:cNvPicPr>
          <p:nvPr/>
        </p:nvPicPr>
        <p:blipFill rotWithShape="1">
          <a:blip r:embed="rId2">
            <a:extLst>
              <a:ext uri="{28A0092B-C50C-407E-A947-70E740481C1C}">
                <a14:useLocalDpi xmlns:a14="http://schemas.microsoft.com/office/drawing/2010/main" val="0"/>
              </a:ext>
            </a:extLst>
          </a:blip>
          <a:srcRect l="27305" t="10615" r="35340" b="28673"/>
          <a:stretch/>
        </p:blipFill>
        <p:spPr>
          <a:xfrm>
            <a:off x="4870988" y="724912"/>
            <a:ext cx="6146200" cy="5619040"/>
          </a:xfrm>
          <a:prstGeom prst="rect">
            <a:avLst/>
          </a:prstGeom>
        </p:spPr>
      </p:pic>
    </p:spTree>
    <p:extLst>
      <p:ext uri="{BB962C8B-B14F-4D97-AF65-F5344CB8AC3E}">
        <p14:creationId xmlns:p14="http://schemas.microsoft.com/office/powerpoint/2010/main" val="28254082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extBox 1">
            <a:extLst>
              <a:ext uri="{FF2B5EF4-FFF2-40B4-BE49-F238E27FC236}">
                <a16:creationId xmlns:a16="http://schemas.microsoft.com/office/drawing/2014/main" id="{531356B8-E5BD-4D3F-8881-A8D302D274EE}"/>
              </a:ext>
            </a:extLst>
          </p:cNvPr>
          <p:cNvSpPr txBox="1"/>
          <p:nvPr/>
        </p:nvSpPr>
        <p:spPr>
          <a:xfrm>
            <a:off x="93116" y="1912221"/>
            <a:ext cx="4038604" cy="5888753"/>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b="1" kern="1200" dirty="0">
                <a:solidFill>
                  <a:srgbClr val="FFFFFF"/>
                </a:solidFill>
                <a:latin typeface="+mj-lt"/>
                <a:ea typeface="+mj-ea"/>
                <a:cs typeface="+mj-cs"/>
              </a:rPr>
              <a:t>Second Interface</a:t>
            </a:r>
          </a:p>
          <a:p>
            <a:pPr>
              <a:lnSpc>
                <a:spcPct val="90000"/>
              </a:lnSpc>
              <a:spcBef>
                <a:spcPct val="0"/>
              </a:spcBef>
              <a:spcAft>
                <a:spcPts val="600"/>
              </a:spcAft>
            </a:pPr>
            <a:r>
              <a:rPr lang="en-US" sz="4000" dirty="0">
                <a:solidFill>
                  <a:srgbClr val="FFFFFF"/>
                </a:solidFill>
                <a:latin typeface="+mj-lt"/>
                <a:ea typeface="+mj-ea"/>
                <a:cs typeface="+mj-cs"/>
              </a:rPr>
              <a:t> (</a:t>
            </a:r>
            <a:r>
              <a:rPr lang="en-US" sz="2200" dirty="0">
                <a:solidFill>
                  <a:srgbClr val="FFFFFF"/>
                </a:solidFill>
                <a:latin typeface="+mj-lt"/>
                <a:ea typeface="+mj-ea"/>
                <a:cs typeface="+mj-cs"/>
              </a:rPr>
              <a:t>Select the profession :  </a:t>
            </a:r>
          </a:p>
          <a:p>
            <a:pPr>
              <a:lnSpc>
                <a:spcPct val="90000"/>
              </a:lnSpc>
              <a:spcBef>
                <a:spcPct val="0"/>
              </a:spcBef>
              <a:spcAft>
                <a:spcPts val="600"/>
              </a:spcAft>
            </a:pPr>
            <a:r>
              <a:rPr lang="en-US" sz="2200" dirty="0">
                <a:solidFill>
                  <a:srgbClr val="FFFFFF"/>
                </a:solidFill>
                <a:latin typeface="+mj-lt"/>
                <a:ea typeface="+mj-ea"/>
                <a:cs typeface="+mj-cs"/>
              </a:rPr>
              <a:t>Undergraduate or Organization</a:t>
            </a:r>
            <a:r>
              <a:rPr lang="en-US" sz="4000" dirty="0">
                <a:solidFill>
                  <a:srgbClr val="FFFFFF"/>
                </a:solidFill>
                <a:latin typeface="+mj-lt"/>
                <a:ea typeface="+mj-ea"/>
                <a:cs typeface="+mj-cs"/>
              </a:rPr>
              <a:t>)</a:t>
            </a:r>
            <a:endParaRPr lang="en-US" sz="4000" kern="1200" dirty="0">
              <a:solidFill>
                <a:srgbClr val="FFFFFF"/>
              </a:solidFill>
              <a:latin typeface="+mj-lt"/>
              <a:ea typeface="+mj-ea"/>
              <a:cs typeface="+mj-cs"/>
            </a:endParaRPr>
          </a:p>
        </p:txBody>
      </p:sp>
      <p:pic>
        <p:nvPicPr>
          <p:cNvPr id="5" name="Picture 4" descr="Graphical user interface, application&#10;&#10;Description automatically generated">
            <a:extLst>
              <a:ext uri="{FF2B5EF4-FFF2-40B4-BE49-F238E27FC236}">
                <a16:creationId xmlns:a16="http://schemas.microsoft.com/office/drawing/2014/main" id="{F5F57037-4174-4DAE-8A13-B881C7AA0CFE}"/>
              </a:ext>
            </a:extLst>
          </p:cNvPr>
          <p:cNvPicPr>
            <a:picLocks noChangeAspect="1"/>
          </p:cNvPicPr>
          <p:nvPr/>
        </p:nvPicPr>
        <p:blipFill rotWithShape="1">
          <a:blip r:embed="rId2">
            <a:extLst>
              <a:ext uri="{28A0092B-C50C-407E-A947-70E740481C1C}">
                <a14:useLocalDpi xmlns:a14="http://schemas.microsoft.com/office/drawing/2010/main" val="0"/>
              </a:ext>
            </a:extLst>
          </a:blip>
          <a:srcRect l="36112" t="18122" r="36141" b="37606"/>
          <a:stretch/>
        </p:blipFill>
        <p:spPr>
          <a:xfrm>
            <a:off x="4784430" y="405434"/>
            <a:ext cx="6393512" cy="5737983"/>
          </a:xfrm>
          <a:prstGeom prst="rect">
            <a:avLst/>
          </a:prstGeom>
        </p:spPr>
      </p:pic>
    </p:spTree>
    <p:extLst>
      <p:ext uri="{BB962C8B-B14F-4D97-AF65-F5344CB8AC3E}">
        <p14:creationId xmlns:p14="http://schemas.microsoft.com/office/powerpoint/2010/main" val="11919277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extBox 1">
            <a:extLst>
              <a:ext uri="{FF2B5EF4-FFF2-40B4-BE49-F238E27FC236}">
                <a16:creationId xmlns:a16="http://schemas.microsoft.com/office/drawing/2014/main" id="{4D5CF131-F8EF-47E8-8DBE-6F1BA9A035B9}"/>
              </a:ext>
            </a:extLst>
          </p:cNvPr>
          <p:cNvSpPr txBox="1"/>
          <p:nvPr/>
        </p:nvSpPr>
        <p:spPr>
          <a:xfrm>
            <a:off x="354105" y="1901956"/>
            <a:ext cx="3581401" cy="3071906"/>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b="1" kern="1200" dirty="0">
                <a:solidFill>
                  <a:srgbClr val="FFFFFF"/>
                </a:solidFill>
                <a:latin typeface="+mj-lt"/>
                <a:ea typeface="+mj-ea"/>
                <a:cs typeface="+mj-cs"/>
              </a:rPr>
              <a:t>Third Interface</a:t>
            </a:r>
          </a:p>
          <a:p>
            <a:pPr>
              <a:lnSpc>
                <a:spcPct val="90000"/>
              </a:lnSpc>
              <a:spcBef>
                <a:spcPct val="0"/>
              </a:spcBef>
              <a:spcAft>
                <a:spcPts val="600"/>
              </a:spcAft>
            </a:pPr>
            <a:r>
              <a:rPr lang="en-US" sz="4000" kern="1200" dirty="0">
                <a:solidFill>
                  <a:srgbClr val="FFFFFF"/>
                </a:solidFill>
                <a:latin typeface="+mj-lt"/>
                <a:ea typeface="+mj-ea"/>
                <a:cs typeface="+mj-cs"/>
              </a:rPr>
              <a:t>(</a:t>
            </a:r>
            <a:r>
              <a:rPr lang="en-US" sz="2600" kern="1200" dirty="0">
                <a:solidFill>
                  <a:srgbClr val="FFFFFF"/>
                </a:solidFill>
                <a:latin typeface="+mj-lt"/>
                <a:ea typeface="+mj-ea"/>
                <a:cs typeface="+mj-cs"/>
              </a:rPr>
              <a:t>Undergraduates can fill these details to Login</a:t>
            </a:r>
            <a:r>
              <a:rPr lang="en-US" sz="4000" kern="1200" dirty="0">
                <a:solidFill>
                  <a:srgbClr val="FFFFFF"/>
                </a:solidFill>
                <a:latin typeface="+mj-lt"/>
                <a:ea typeface="+mj-ea"/>
                <a:cs typeface="+mj-cs"/>
              </a:rPr>
              <a:t>)</a:t>
            </a:r>
          </a:p>
        </p:txBody>
      </p:sp>
      <p:pic>
        <p:nvPicPr>
          <p:cNvPr id="6" name="Picture 5" descr="Graphical user interface, application&#10;&#10;Description automatically generated">
            <a:extLst>
              <a:ext uri="{FF2B5EF4-FFF2-40B4-BE49-F238E27FC236}">
                <a16:creationId xmlns:a16="http://schemas.microsoft.com/office/drawing/2014/main" id="{890EEF6A-3C18-4FD0-8C3C-49B336AC6100}"/>
              </a:ext>
            </a:extLst>
          </p:cNvPr>
          <p:cNvPicPr>
            <a:picLocks noChangeAspect="1"/>
          </p:cNvPicPr>
          <p:nvPr/>
        </p:nvPicPr>
        <p:blipFill rotWithShape="1">
          <a:blip r:embed="rId2">
            <a:extLst>
              <a:ext uri="{28A0092B-C50C-407E-A947-70E740481C1C}">
                <a14:useLocalDpi xmlns:a14="http://schemas.microsoft.com/office/drawing/2010/main" val="0"/>
              </a:ext>
            </a:extLst>
          </a:blip>
          <a:srcRect l="16966" r="43058" b="5502"/>
          <a:stretch/>
        </p:blipFill>
        <p:spPr>
          <a:xfrm>
            <a:off x="5488159" y="99659"/>
            <a:ext cx="5359522" cy="6480699"/>
          </a:xfrm>
          <a:prstGeom prst="rect">
            <a:avLst/>
          </a:prstGeom>
        </p:spPr>
      </p:pic>
    </p:spTree>
    <p:extLst>
      <p:ext uri="{BB962C8B-B14F-4D97-AF65-F5344CB8AC3E}">
        <p14:creationId xmlns:p14="http://schemas.microsoft.com/office/powerpoint/2010/main" val="10192872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94A3C902-238D-4D2F-81D3-6B05E9012F3E}"/>
              </a:ext>
            </a:extLst>
          </p:cNvPr>
          <p:cNvSpPr txBox="1"/>
          <p:nvPr/>
        </p:nvSpPr>
        <p:spPr>
          <a:xfrm>
            <a:off x="578888" y="1413629"/>
            <a:ext cx="2880828" cy="3071906"/>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b="1" kern="1200" dirty="0">
                <a:solidFill>
                  <a:srgbClr val="FFFFFF"/>
                </a:solidFill>
                <a:latin typeface="+mj-lt"/>
                <a:ea typeface="+mj-ea"/>
                <a:cs typeface="+mj-cs"/>
              </a:rPr>
              <a:t>Fourth Interface</a:t>
            </a:r>
          </a:p>
          <a:p>
            <a:pPr>
              <a:lnSpc>
                <a:spcPct val="90000"/>
              </a:lnSpc>
              <a:spcBef>
                <a:spcPct val="0"/>
              </a:spcBef>
              <a:spcAft>
                <a:spcPts val="600"/>
              </a:spcAft>
            </a:pPr>
            <a:r>
              <a:rPr lang="en-US" sz="4000" b="1" dirty="0">
                <a:solidFill>
                  <a:srgbClr val="FFFFFF"/>
                </a:solidFill>
                <a:latin typeface="+mj-lt"/>
                <a:ea typeface="+mj-ea"/>
                <a:cs typeface="+mj-cs"/>
              </a:rPr>
              <a:t>(</a:t>
            </a:r>
            <a:r>
              <a:rPr lang="en-US" sz="2000" dirty="0">
                <a:solidFill>
                  <a:srgbClr val="FFFFFF"/>
                </a:solidFill>
                <a:latin typeface="+mj-lt"/>
                <a:ea typeface="+mj-ea"/>
                <a:cs typeface="+mj-cs"/>
              </a:rPr>
              <a:t>Sign Up with Password</a:t>
            </a:r>
            <a:r>
              <a:rPr lang="en-US" sz="4000" b="1" dirty="0">
                <a:solidFill>
                  <a:srgbClr val="FFFFFF"/>
                </a:solidFill>
                <a:latin typeface="+mj-lt"/>
                <a:ea typeface="+mj-ea"/>
                <a:cs typeface="+mj-cs"/>
              </a:rPr>
              <a:t>)</a:t>
            </a:r>
            <a:endParaRPr lang="en-US" sz="4000" b="1" kern="1200" dirty="0">
              <a:solidFill>
                <a:srgbClr val="FFFFFF"/>
              </a:solidFill>
              <a:latin typeface="+mj-lt"/>
              <a:ea typeface="+mj-ea"/>
              <a:cs typeface="+mj-cs"/>
            </a:endParaRPr>
          </a:p>
        </p:txBody>
      </p:sp>
      <p:pic>
        <p:nvPicPr>
          <p:cNvPr id="4" name="Picture 3" descr="Graphical user interface, application&#10;&#10;Description automatically generated">
            <a:extLst>
              <a:ext uri="{FF2B5EF4-FFF2-40B4-BE49-F238E27FC236}">
                <a16:creationId xmlns:a16="http://schemas.microsoft.com/office/drawing/2014/main" id="{B0818F2B-2148-4E8A-84B5-5E6EDB3C5FD9}"/>
              </a:ext>
            </a:extLst>
          </p:cNvPr>
          <p:cNvPicPr>
            <a:picLocks noChangeAspect="1"/>
          </p:cNvPicPr>
          <p:nvPr/>
        </p:nvPicPr>
        <p:blipFill rotWithShape="1">
          <a:blip r:embed="rId2">
            <a:extLst>
              <a:ext uri="{28A0092B-C50C-407E-A947-70E740481C1C}">
                <a14:useLocalDpi xmlns:a14="http://schemas.microsoft.com/office/drawing/2010/main" val="0"/>
              </a:ext>
            </a:extLst>
          </a:blip>
          <a:srcRect l="28377" t="14861" r="39844" b="37501"/>
          <a:stretch/>
        </p:blipFill>
        <p:spPr>
          <a:xfrm>
            <a:off x="5117995" y="572730"/>
            <a:ext cx="6099850" cy="5345830"/>
          </a:xfrm>
          <a:prstGeom prst="rect">
            <a:avLst/>
          </a:prstGeom>
        </p:spPr>
      </p:pic>
    </p:spTree>
    <p:extLst>
      <p:ext uri="{BB962C8B-B14F-4D97-AF65-F5344CB8AC3E}">
        <p14:creationId xmlns:p14="http://schemas.microsoft.com/office/powerpoint/2010/main" val="40514966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extBox 1">
            <a:extLst>
              <a:ext uri="{FF2B5EF4-FFF2-40B4-BE49-F238E27FC236}">
                <a16:creationId xmlns:a16="http://schemas.microsoft.com/office/drawing/2014/main" id="{8C52F163-41EC-4D9A-990B-A81D84FC36E4}"/>
              </a:ext>
            </a:extLst>
          </p:cNvPr>
          <p:cNvSpPr txBox="1"/>
          <p:nvPr/>
        </p:nvSpPr>
        <p:spPr>
          <a:xfrm>
            <a:off x="463823" y="1328831"/>
            <a:ext cx="2898501" cy="3071906"/>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b="1" kern="1200" dirty="0">
                <a:solidFill>
                  <a:srgbClr val="FFFFFF"/>
                </a:solidFill>
                <a:latin typeface="+mj-lt"/>
                <a:ea typeface="+mj-ea"/>
                <a:cs typeface="+mj-cs"/>
              </a:rPr>
              <a:t>Fifth Interface</a:t>
            </a:r>
          </a:p>
          <a:p>
            <a:pPr>
              <a:lnSpc>
                <a:spcPct val="90000"/>
              </a:lnSpc>
              <a:spcBef>
                <a:spcPct val="0"/>
              </a:spcBef>
              <a:spcAft>
                <a:spcPts val="600"/>
              </a:spcAft>
            </a:pPr>
            <a:r>
              <a:rPr lang="en-US" sz="4000" b="1" dirty="0">
                <a:solidFill>
                  <a:srgbClr val="FFFFFF"/>
                </a:solidFill>
                <a:latin typeface="+mj-lt"/>
                <a:ea typeface="+mj-ea"/>
                <a:cs typeface="+mj-cs"/>
              </a:rPr>
              <a:t>(</a:t>
            </a:r>
            <a:r>
              <a:rPr lang="en-US" sz="2000" dirty="0">
                <a:solidFill>
                  <a:srgbClr val="FFFFFF"/>
                </a:solidFill>
                <a:latin typeface="+mj-lt"/>
                <a:ea typeface="+mj-ea"/>
                <a:cs typeface="+mj-cs"/>
              </a:rPr>
              <a:t>Home Page</a:t>
            </a:r>
            <a:r>
              <a:rPr lang="en-US" sz="4000" b="1" dirty="0">
                <a:solidFill>
                  <a:srgbClr val="FFFFFF"/>
                </a:solidFill>
                <a:latin typeface="+mj-lt"/>
                <a:ea typeface="+mj-ea"/>
                <a:cs typeface="+mj-cs"/>
              </a:rPr>
              <a:t>)</a:t>
            </a:r>
            <a:endParaRPr lang="en-US" sz="4000" b="1" kern="1200" dirty="0">
              <a:solidFill>
                <a:srgbClr val="FFFFFF"/>
              </a:solidFill>
              <a:latin typeface="+mj-lt"/>
              <a:ea typeface="+mj-ea"/>
              <a:cs typeface="+mj-cs"/>
            </a:endParaRPr>
          </a:p>
        </p:txBody>
      </p:sp>
      <p:pic>
        <p:nvPicPr>
          <p:cNvPr id="5" name="Picture 4" descr="Graphical user interface, application&#10;&#10;Description automatically generated">
            <a:extLst>
              <a:ext uri="{FF2B5EF4-FFF2-40B4-BE49-F238E27FC236}">
                <a16:creationId xmlns:a16="http://schemas.microsoft.com/office/drawing/2014/main" id="{07FC56EA-F3DC-4A34-8F54-3AFE50D79D55}"/>
              </a:ext>
            </a:extLst>
          </p:cNvPr>
          <p:cNvPicPr>
            <a:picLocks noChangeAspect="1"/>
          </p:cNvPicPr>
          <p:nvPr/>
        </p:nvPicPr>
        <p:blipFill rotWithShape="1">
          <a:blip r:embed="rId2">
            <a:extLst>
              <a:ext uri="{28A0092B-C50C-407E-A947-70E740481C1C}">
                <a14:useLocalDpi xmlns:a14="http://schemas.microsoft.com/office/drawing/2010/main" val="0"/>
              </a:ext>
            </a:extLst>
          </a:blip>
          <a:srcRect l="17735" t="4583" r="28749" b="17222"/>
          <a:stretch/>
        </p:blipFill>
        <p:spPr>
          <a:xfrm>
            <a:off x="4957156" y="478712"/>
            <a:ext cx="6524625" cy="5791201"/>
          </a:xfrm>
          <a:prstGeom prst="rect">
            <a:avLst/>
          </a:prstGeom>
        </p:spPr>
      </p:pic>
    </p:spTree>
    <p:extLst>
      <p:ext uri="{BB962C8B-B14F-4D97-AF65-F5344CB8AC3E}">
        <p14:creationId xmlns:p14="http://schemas.microsoft.com/office/powerpoint/2010/main" val="42473340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extBox 1">
            <a:extLst>
              <a:ext uri="{FF2B5EF4-FFF2-40B4-BE49-F238E27FC236}">
                <a16:creationId xmlns:a16="http://schemas.microsoft.com/office/drawing/2014/main" id="{5412A96B-AF69-4784-826C-EEEC21E8CEF9}"/>
              </a:ext>
            </a:extLst>
          </p:cNvPr>
          <p:cNvSpPr txBox="1"/>
          <p:nvPr/>
        </p:nvSpPr>
        <p:spPr>
          <a:xfrm>
            <a:off x="578888" y="1413629"/>
            <a:ext cx="2880828" cy="3071906"/>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b="1" kern="1200" dirty="0">
                <a:solidFill>
                  <a:srgbClr val="FFFFFF"/>
                </a:solidFill>
                <a:latin typeface="+mj-lt"/>
                <a:ea typeface="+mj-ea"/>
                <a:cs typeface="+mj-cs"/>
              </a:rPr>
              <a:t>Sixth Interface</a:t>
            </a:r>
          </a:p>
          <a:p>
            <a:pPr>
              <a:lnSpc>
                <a:spcPct val="90000"/>
              </a:lnSpc>
              <a:spcBef>
                <a:spcPct val="0"/>
              </a:spcBef>
              <a:spcAft>
                <a:spcPts val="600"/>
              </a:spcAft>
            </a:pPr>
            <a:r>
              <a:rPr lang="en-US" sz="4000" b="1" dirty="0">
                <a:solidFill>
                  <a:srgbClr val="FFFFFF"/>
                </a:solidFill>
                <a:latin typeface="+mj-lt"/>
                <a:ea typeface="+mj-ea"/>
                <a:cs typeface="+mj-cs"/>
              </a:rPr>
              <a:t>(</a:t>
            </a:r>
            <a:r>
              <a:rPr lang="en-US" sz="2000" dirty="0">
                <a:solidFill>
                  <a:srgbClr val="FFFFFF"/>
                </a:solidFill>
                <a:latin typeface="+mj-lt"/>
                <a:ea typeface="+mj-ea"/>
                <a:cs typeface="+mj-cs"/>
              </a:rPr>
              <a:t>Undergraduate Profile</a:t>
            </a:r>
            <a:r>
              <a:rPr lang="en-US" sz="4000" b="1" dirty="0">
                <a:solidFill>
                  <a:srgbClr val="FFFFFF"/>
                </a:solidFill>
                <a:latin typeface="+mj-lt"/>
                <a:ea typeface="+mj-ea"/>
                <a:cs typeface="+mj-cs"/>
              </a:rPr>
              <a:t>)</a:t>
            </a:r>
            <a:endParaRPr lang="en-US" sz="4000" b="1" kern="1200" dirty="0">
              <a:solidFill>
                <a:srgbClr val="FFFFFF"/>
              </a:solidFill>
              <a:latin typeface="+mj-lt"/>
              <a:ea typeface="+mj-ea"/>
              <a:cs typeface="+mj-cs"/>
            </a:endParaRPr>
          </a:p>
          <a:p>
            <a:pPr>
              <a:lnSpc>
                <a:spcPct val="90000"/>
              </a:lnSpc>
              <a:spcBef>
                <a:spcPct val="0"/>
              </a:spcBef>
              <a:spcAft>
                <a:spcPts val="600"/>
              </a:spcAft>
            </a:pPr>
            <a:endParaRPr lang="en-US" sz="4000" kern="1200" dirty="0">
              <a:solidFill>
                <a:srgbClr val="FFFFFF"/>
              </a:solidFill>
              <a:latin typeface="+mj-lt"/>
              <a:ea typeface="+mj-ea"/>
              <a:cs typeface="+mj-cs"/>
            </a:endParaRPr>
          </a:p>
        </p:txBody>
      </p:sp>
      <p:pic>
        <p:nvPicPr>
          <p:cNvPr id="4" name="Picture 3" descr="Graphical user interface, application&#10;&#10;Description automatically generated">
            <a:extLst>
              <a:ext uri="{FF2B5EF4-FFF2-40B4-BE49-F238E27FC236}">
                <a16:creationId xmlns:a16="http://schemas.microsoft.com/office/drawing/2014/main" id="{0D5D663B-1526-4273-916E-8C572E95D8D2}"/>
              </a:ext>
            </a:extLst>
          </p:cNvPr>
          <p:cNvPicPr>
            <a:picLocks noChangeAspect="1"/>
          </p:cNvPicPr>
          <p:nvPr/>
        </p:nvPicPr>
        <p:blipFill rotWithShape="1">
          <a:blip r:embed="rId2">
            <a:extLst>
              <a:ext uri="{28A0092B-C50C-407E-A947-70E740481C1C}">
                <a14:useLocalDpi xmlns:a14="http://schemas.microsoft.com/office/drawing/2010/main" val="0"/>
              </a:ext>
            </a:extLst>
          </a:blip>
          <a:srcRect l="704" r="41718" b="29028"/>
          <a:stretch/>
        </p:blipFill>
        <p:spPr>
          <a:xfrm>
            <a:off x="4601043" y="728585"/>
            <a:ext cx="7019925" cy="5283993"/>
          </a:xfrm>
          <a:prstGeom prst="rect">
            <a:avLst/>
          </a:prstGeom>
        </p:spPr>
      </p:pic>
    </p:spTree>
    <p:extLst>
      <p:ext uri="{BB962C8B-B14F-4D97-AF65-F5344CB8AC3E}">
        <p14:creationId xmlns:p14="http://schemas.microsoft.com/office/powerpoint/2010/main" val="34546227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6F55B403-2F5C-41BC-AD8C-1A263BC0080D}"/>
              </a:ext>
            </a:extLst>
          </p:cNvPr>
          <p:cNvSpPr txBox="1"/>
          <p:nvPr/>
        </p:nvSpPr>
        <p:spPr>
          <a:xfrm>
            <a:off x="679091" y="1404720"/>
            <a:ext cx="2880828" cy="3071906"/>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b="1" kern="1200" dirty="0">
                <a:solidFill>
                  <a:srgbClr val="FFFFFF"/>
                </a:solidFill>
                <a:latin typeface="+mj-lt"/>
                <a:ea typeface="+mj-ea"/>
                <a:cs typeface="+mj-cs"/>
              </a:rPr>
              <a:t>Seventh Interface</a:t>
            </a:r>
          </a:p>
          <a:p>
            <a:pPr>
              <a:lnSpc>
                <a:spcPct val="90000"/>
              </a:lnSpc>
              <a:spcBef>
                <a:spcPct val="0"/>
              </a:spcBef>
              <a:spcAft>
                <a:spcPts val="600"/>
              </a:spcAft>
            </a:pPr>
            <a:r>
              <a:rPr lang="en-US" sz="4000" dirty="0">
                <a:solidFill>
                  <a:srgbClr val="FFFFFF"/>
                </a:solidFill>
                <a:latin typeface="+mj-lt"/>
                <a:ea typeface="+mj-ea"/>
                <a:cs typeface="+mj-cs"/>
              </a:rPr>
              <a:t>(</a:t>
            </a:r>
            <a:r>
              <a:rPr lang="en-US" sz="2000" dirty="0">
                <a:solidFill>
                  <a:srgbClr val="FFFFFF"/>
                </a:solidFill>
                <a:latin typeface="+mj-lt"/>
                <a:ea typeface="+mj-ea"/>
                <a:cs typeface="+mj-cs"/>
              </a:rPr>
              <a:t>Update Details</a:t>
            </a:r>
            <a:r>
              <a:rPr lang="en-US" sz="4000" dirty="0">
                <a:solidFill>
                  <a:srgbClr val="FFFFFF"/>
                </a:solidFill>
                <a:latin typeface="+mj-lt"/>
                <a:ea typeface="+mj-ea"/>
                <a:cs typeface="+mj-cs"/>
              </a:rPr>
              <a:t>)</a:t>
            </a:r>
            <a:endParaRPr lang="en-US" sz="4000" kern="1200" dirty="0">
              <a:solidFill>
                <a:srgbClr val="FFFFFF"/>
              </a:solidFill>
              <a:latin typeface="+mj-lt"/>
              <a:ea typeface="+mj-ea"/>
              <a:cs typeface="+mj-cs"/>
            </a:endParaRPr>
          </a:p>
        </p:txBody>
      </p:sp>
      <p:pic>
        <p:nvPicPr>
          <p:cNvPr id="5" name="Picture 4" descr="Graphical user interface, application&#10;&#10;Description automatically generated">
            <a:extLst>
              <a:ext uri="{FF2B5EF4-FFF2-40B4-BE49-F238E27FC236}">
                <a16:creationId xmlns:a16="http://schemas.microsoft.com/office/drawing/2014/main" id="{76D330D8-4A5F-4099-8EBA-6A624A4A25F8}"/>
              </a:ext>
            </a:extLst>
          </p:cNvPr>
          <p:cNvPicPr>
            <a:picLocks noChangeAspect="1"/>
          </p:cNvPicPr>
          <p:nvPr/>
        </p:nvPicPr>
        <p:blipFill rotWithShape="1">
          <a:blip r:embed="rId2">
            <a:extLst>
              <a:ext uri="{28A0092B-C50C-407E-A947-70E740481C1C}">
                <a14:useLocalDpi xmlns:a14="http://schemas.microsoft.com/office/drawing/2010/main" val="0"/>
              </a:ext>
            </a:extLst>
          </a:blip>
          <a:srcRect l="514" t="32" r="45931" b="20858"/>
          <a:stretch/>
        </p:blipFill>
        <p:spPr>
          <a:xfrm>
            <a:off x="4601043" y="472960"/>
            <a:ext cx="7115172" cy="5912080"/>
          </a:xfrm>
          <a:prstGeom prst="rect">
            <a:avLst/>
          </a:prstGeom>
        </p:spPr>
      </p:pic>
    </p:spTree>
    <p:extLst>
      <p:ext uri="{BB962C8B-B14F-4D97-AF65-F5344CB8AC3E}">
        <p14:creationId xmlns:p14="http://schemas.microsoft.com/office/powerpoint/2010/main" val="2925485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extBox 1">
            <a:extLst>
              <a:ext uri="{FF2B5EF4-FFF2-40B4-BE49-F238E27FC236}">
                <a16:creationId xmlns:a16="http://schemas.microsoft.com/office/drawing/2014/main" id="{C4BBFD65-6D14-4AEA-8FCC-0778EE2DD9B4}"/>
              </a:ext>
            </a:extLst>
          </p:cNvPr>
          <p:cNvSpPr txBox="1"/>
          <p:nvPr/>
        </p:nvSpPr>
        <p:spPr>
          <a:xfrm>
            <a:off x="354105" y="1413629"/>
            <a:ext cx="3345412" cy="3071906"/>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b="1" kern="1200" dirty="0">
                <a:solidFill>
                  <a:srgbClr val="FFFFFF"/>
                </a:solidFill>
                <a:latin typeface="+mj-lt"/>
                <a:ea typeface="+mj-ea"/>
                <a:cs typeface="+mj-cs"/>
              </a:rPr>
              <a:t>Eighth</a:t>
            </a:r>
          </a:p>
          <a:p>
            <a:pPr>
              <a:lnSpc>
                <a:spcPct val="90000"/>
              </a:lnSpc>
              <a:spcBef>
                <a:spcPct val="0"/>
              </a:spcBef>
              <a:spcAft>
                <a:spcPts val="600"/>
              </a:spcAft>
            </a:pPr>
            <a:r>
              <a:rPr lang="en-US" sz="4000" b="1" kern="1200" dirty="0">
                <a:solidFill>
                  <a:srgbClr val="FFFFFF"/>
                </a:solidFill>
                <a:latin typeface="+mj-lt"/>
                <a:ea typeface="+mj-ea"/>
                <a:cs typeface="+mj-cs"/>
              </a:rPr>
              <a:t>Interface</a:t>
            </a:r>
          </a:p>
          <a:p>
            <a:pPr>
              <a:lnSpc>
                <a:spcPct val="90000"/>
              </a:lnSpc>
              <a:spcBef>
                <a:spcPct val="0"/>
              </a:spcBef>
              <a:spcAft>
                <a:spcPts val="600"/>
              </a:spcAft>
            </a:pPr>
            <a:r>
              <a:rPr lang="en-US" sz="4000" b="1" dirty="0">
                <a:solidFill>
                  <a:srgbClr val="FFFFFF"/>
                </a:solidFill>
                <a:latin typeface="+mj-lt"/>
                <a:ea typeface="+mj-ea"/>
                <a:cs typeface="+mj-cs"/>
              </a:rPr>
              <a:t>(</a:t>
            </a:r>
            <a:r>
              <a:rPr lang="en-US" sz="2000" dirty="0">
                <a:solidFill>
                  <a:srgbClr val="FFFFFF"/>
                </a:solidFill>
                <a:latin typeface="+mj-lt"/>
                <a:ea typeface="+mj-ea"/>
                <a:cs typeface="+mj-cs"/>
              </a:rPr>
              <a:t>Select the relevant job field</a:t>
            </a:r>
            <a:r>
              <a:rPr lang="en-US" sz="4000" b="1" dirty="0">
                <a:solidFill>
                  <a:srgbClr val="FFFFFF"/>
                </a:solidFill>
                <a:latin typeface="+mj-lt"/>
                <a:ea typeface="+mj-ea"/>
                <a:cs typeface="+mj-cs"/>
              </a:rPr>
              <a:t>)</a:t>
            </a:r>
            <a:endParaRPr lang="en-US" sz="4000" b="1" kern="1200" dirty="0">
              <a:solidFill>
                <a:srgbClr val="FFFFFF"/>
              </a:solidFill>
              <a:latin typeface="+mj-lt"/>
              <a:ea typeface="+mj-ea"/>
              <a:cs typeface="+mj-cs"/>
            </a:endParaRPr>
          </a:p>
        </p:txBody>
      </p:sp>
      <p:pic>
        <p:nvPicPr>
          <p:cNvPr id="5" name="Picture 4" descr="Graphical user interface, website&#10;&#10;Description automatically generated">
            <a:extLst>
              <a:ext uri="{FF2B5EF4-FFF2-40B4-BE49-F238E27FC236}">
                <a16:creationId xmlns:a16="http://schemas.microsoft.com/office/drawing/2014/main" id="{202E9A23-E46C-43A1-A715-CE04A6A823DD}"/>
              </a:ext>
            </a:extLst>
          </p:cNvPr>
          <p:cNvPicPr>
            <a:picLocks noChangeAspect="1"/>
          </p:cNvPicPr>
          <p:nvPr/>
        </p:nvPicPr>
        <p:blipFill rotWithShape="1">
          <a:blip r:embed="rId2">
            <a:extLst>
              <a:ext uri="{28A0092B-C50C-407E-A947-70E740481C1C}">
                <a14:useLocalDpi xmlns:a14="http://schemas.microsoft.com/office/drawing/2010/main" val="0"/>
              </a:ext>
            </a:extLst>
          </a:blip>
          <a:srcRect l="863" r="45313" b="20612"/>
          <a:stretch/>
        </p:blipFill>
        <p:spPr>
          <a:xfrm>
            <a:off x="4767030" y="478712"/>
            <a:ext cx="6562264" cy="5444371"/>
          </a:xfrm>
          <a:prstGeom prst="rect">
            <a:avLst/>
          </a:prstGeom>
        </p:spPr>
      </p:pic>
    </p:spTree>
    <p:extLst>
      <p:ext uri="{BB962C8B-B14F-4D97-AF65-F5344CB8AC3E}">
        <p14:creationId xmlns:p14="http://schemas.microsoft.com/office/powerpoint/2010/main" val="9775811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extBox 1">
            <a:extLst>
              <a:ext uri="{FF2B5EF4-FFF2-40B4-BE49-F238E27FC236}">
                <a16:creationId xmlns:a16="http://schemas.microsoft.com/office/drawing/2014/main" id="{0E518062-4F14-4F4C-B0B3-3FEDC1408886}"/>
              </a:ext>
            </a:extLst>
          </p:cNvPr>
          <p:cNvSpPr txBox="1"/>
          <p:nvPr/>
        </p:nvSpPr>
        <p:spPr>
          <a:xfrm>
            <a:off x="354105" y="1827216"/>
            <a:ext cx="3564952" cy="3071906"/>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b="1" dirty="0">
                <a:solidFill>
                  <a:srgbClr val="FFFFFF"/>
                </a:solidFill>
                <a:latin typeface="+mj-lt"/>
                <a:ea typeface="+mj-ea"/>
                <a:cs typeface="+mj-cs"/>
              </a:rPr>
              <a:t>Nineth</a:t>
            </a:r>
            <a:r>
              <a:rPr lang="en-US" sz="4000" b="1" kern="1200" dirty="0">
                <a:solidFill>
                  <a:srgbClr val="FFFFFF"/>
                </a:solidFill>
                <a:latin typeface="+mj-lt"/>
                <a:ea typeface="+mj-ea"/>
                <a:cs typeface="+mj-cs"/>
              </a:rPr>
              <a:t> Interface</a:t>
            </a:r>
          </a:p>
          <a:p>
            <a:pPr>
              <a:lnSpc>
                <a:spcPct val="90000"/>
              </a:lnSpc>
              <a:spcBef>
                <a:spcPct val="0"/>
              </a:spcBef>
              <a:spcAft>
                <a:spcPts val="600"/>
              </a:spcAft>
            </a:pPr>
            <a:r>
              <a:rPr lang="en-US" sz="4000" dirty="0">
                <a:solidFill>
                  <a:srgbClr val="FFFFFF"/>
                </a:solidFill>
                <a:latin typeface="+mj-lt"/>
                <a:ea typeface="+mj-ea"/>
                <a:cs typeface="+mj-cs"/>
              </a:rPr>
              <a:t>(</a:t>
            </a:r>
            <a:r>
              <a:rPr lang="en-US" sz="2200" dirty="0">
                <a:solidFill>
                  <a:srgbClr val="FFFFFF"/>
                </a:solidFill>
                <a:latin typeface="+mj-lt"/>
                <a:ea typeface="+mj-ea"/>
                <a:cs typeface="+mj-cs"/>
              </a:rPr>
              <a:t>Under each field has several sub fie</a:t>
            </a:r>
            <a:r>
              <a:rPr lang="en-US" sz="2000" dirty="0">
                <a:solidFill>
                  <a:srgbClr val="FFFFFF"/>
                </a:solidFill>
                <a:latin typeface="+mj-lt"/>
                <a:ea typeface="+mj-ea"/>
                <a:cs typeface="+mj-cs"/>
              </a:rPr>
              <a:t>lds</a:t>
            </a:r>
            <a:r>
              <a:rPr lang="en-US" sz="4000" dirty="0">
                <a:solidFill>
                  <a:srgbClr val="FFFFFF"/>
                </a:solidFill>
                <a:latin typeface="+mj-lt"/>
                <a:ea typeface="+mj-ea"/>
                <a:cs typeface="+mj-cs"/>
              </a:rPr>
              <a:t>)</a:t>
            </a:r>
            <a:endParaRPr lang="en-US" sz="4000" kern="1200" dirty="0">
              <a:solidFill>
                <a:srgbClr val="FFFFFF"/>
              </a:solidFill>
              <a:latin typeface="+mj-lt"/>
              <a:ea typeface="+mj-ea"/>
              <a:cs typeface="+mj-cs"/>
            </a:endParaRPr>
          </a:p>
        </p:txBody>
      </p:sp>
      <p:pic>
        <p:nvPicPr>
          <p:cNvPr id="5" name="Picture 4">
            <a:extLst>
              <a:ext uri="{FF2B5EF4-FFF2-40B4-BE49-F238E27FC236}">
                <a16:creationId xmlns:a16="http://schemas.microsoft.com/office/drawing/2014/main" id="{7CC88854-EAE1-40A3-A0FD-4856D9C23D46}"/>
              </a:ext>
            </a:extLst>
          </p:cNvPr>
          <p:cNvPicPr>
            <a:picLocks noChangeAspect="1"/>
          </p:cNvPicPr>
          <p:nvPr/>
        </p:nvPicPr>
        <p:blipFill rotWithShape="1">
          <a:blip r:embed="rId2">
            <a:extLst>
              <a:ext uri="{28A0092B-C50C-407E-A947-70E740481C1C}">
                <a14:useLocalDpi xmlns:a14="http://schemas.microsoft.com/office/drawing/2010/main" val="0"/>
              </a:ext>
            </a:extLst>
          </a:blip>
          <a:srcRect r="46015" b="26805"/>
          <a:stretch/>
        </p:blipFill>
        <p:spPr>
          <a:xfrm>
            <a:off x="4495807" y="708497"/>
            <a:ext cx="6581775" cy="5309344"/>
          </a:xfrm>
          <a:prstGeom prst="rect">
            <a:avLst/>
          </a:prstGeom>
        </p:spPr>
      </p:pic>
    </p:spTree>
    <p:extLst>
      <p:ext uri="{BB962C8B-B14F-4D97-AF65-F5344CB8AC3E}">
        <p14:creationId xmlns:p14="http://schemas.microsoft.com/office/powerpoint/2010/main" val="24124072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TextBox 5">
            <a:extLst>
              <a:ext uri="{FF2B5EF4-FFF2-40B4-BE49-F238E27FC236}">
                <a16:creationId xmlns:a16="http://schemas.microsoft.com/office/drawing/2014/main" id="{C5BAFE83-C2DA-4A67-B2F6-1B21A636D105}"/>
              </a:ext>
            </a:extLst>
          </p:cNvPr>
          <p:cNvSpPr txBox="1"/>
          <p:nvPr/>
        </p:nvSpPr>
        <p:spPr>
          <a:xfrm>
            <a:off x="76198" y="1827216"/>
            <a:ext cx="3581401" cy="3071906"/>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b="1" dirty="0">
                <a:solidFill>
                  <a:srgbClr val="FFFFFF"/>
                </a:solidFill>
                <a:latin typeface="+mj-lt"/>
                <a:ea typeface="+mj-ea"/>
                <a:cs typeface="+mj-cs"/>
              </a:rPr>
              <a:t>Tenth</a:t>
            </a:r>
            <a:r>
              <a:rPr lang="en-US" sz="4000" b="1" kern="1200" dirty="0">
                <a:solidFill>
                  <a:srgbClr val="FFFFFF"/>
                </a:solidFill>
                <a:latin typeface="+mj-lt"/>
                <a:ea typeface="+mj-ea"/>
                <a:cs typeface="+mj-cs"/>
              </a:rPr>
              <a:t> Interface</a:t>
            </a:r>
          </a:p>
          <a:p>
            <a:pPr>
              <a:lnSpc>
                <a:spcPct val="90000"/>
              </a:lnSpc>
              <a:spcBef>
                <a:spcPct val="0"/>
              </a:spcBef>
              <a:spcAft>
                <a:spcPts val="600"/>
              </a:spcAft>
            </a:pPr>
            <a:r>
              <a:rPr lang="en-US" sz="4000" dirty="0">
                <a:solidFill>
                  <a:srgbClr val="FFFFFF"/>
                </a:solidFill>
                <a:latin typeface="+mj-lt"/>
                <a:ea typeface="+mj-ea"/>
                <a:cs typeface="+mj-cs"/>
              </a:rPr>
              <a:t>(</a:t>
            </a:r>
            <a:r>
              <a:rPr lang="en-US" sz="2000" dirty="0">
                <a:solidFill>
                  <a:srgbClr val="FFFFFF"/>
                </a:solidFill>
                <a:latin typeface="+mj-lt"/>
                <a:ea typeface="+mj-ea"/>
                <a:cs typeface="+mj-cs"/>
              </a:rPr>
              <a:t>Job advertisements and Posts</a:t>
            </a:r>
            <a:r>
              <a:rPr lang="en-US" sz="4000" dirty="0">
                <a:solidFill>
                  <a:srgbClr val="FFFFFF"/>
                </a:solidFill>
                <a:latin typeface="+mj-lt"/>
                <a:ea typeface="+mj-ea"/>
                <a:cs typeface="+mj-cs"/>
              </a:rPr>
              <a:t>)</a:t>
            </a:r>
            <a:endParaRPr lang="en-US" sz="4000" kern="1200" dirty="0">
              <a:solidFill>
                <a:srgbClr val="FFFFFF"/>
              </a:solidFill>
              <a:latin typeface="+mj-lt"/>
              <a:ea typeface="+mj-ea"/>
              <a:cs typeface="+mj-cs"/>
            </a:endParaRPr>
          </a:p>
          <a:p>
            <a:pPr>
              <a:lnSpc>
                <a:spcPct val="90000"/>
              </a:lnSpc>
              <a:spcBef>
                <a:spcPct val="0"/>
              </a:spcBef>
              <a:spcAft>
                <a:spcPts val="600"/>
              </a:spcAft>
            </a:pPr>
            <a:endParaRPr lang="en-US" sz="4000" kern="1200" dirty="0">
              <a:solidFill>
                <a:srgbClr val="FFFFFF"/>
              </a:solidFill>
              <a:latin typeface="+mj-lt"/>
              <a:ea typeface="+mj-ea"/>
              <a:cs typeface="+mj-cs"/>
            </a:endParaRPr>
          </a:p>
        </p:txBody>
      </p:sp>
      <p:pic>
        <p:nvPicPr>
          <p:cNvPr id="3" name="Picture 2" descr="Graphical user interface, application&#10;&#10;Description automatically generated">
            <a:extLst>
              <a:ext uri="{FF2B5EF4-FFF2-40B4-BE49-F238E27FC236}">
                <a16:creationId xmlns:a16="http://schemas.microsoft.com/office/drawing/2014/main" id="{5E8A0A0E-A395-4435-92A8-E764BCC4D0D9}"/>
              </a:ext>
            </a:extLst>
          </p:cNvPr>
          <p:cNvPicPr>
            <a:picLocks noChangeAspect="1"/>
          </p:cNvPicPr>
          <p:nvPr/>
        </p:nvPicPr>
        <p:blipFill rotWithShape="1">
          <a:blip r:embed="rId2">
            <a:extLst>
              <a:ext uri="{28A0092B-C50C-407E-A947-70E740481C1C}">
                <a14:useLocalDpi xmlns:a14="http://schemas.microsoft.com/office/drawing/2010/main" val="0"/>
              </a:ext>
            </a:extLst>
          </a:blip>
          <a:srcRect l="624" r="42422" b="26111"/>
          <a:stretch/>
        </p:blipFill>
        <p:spPr>
          <a:xfrm>
            <a:off x="4524845" y="638174"/>
            <a:ext cx="7139509" cy="5210175"/>
          </a:xfrm>
          <a:prstGeom prst="rect">
            <a:avLst/>
          </a:prstGeom>
        </p:spPr>
      </p:pic>
    </p:spTree>
    <p:extLst>
      <p:ext uri="{BB962C8B-B14F-4D97-AF65-F5344CB8AC3E}">
        <p14:creationId xmlns:p14="http://schemas.microsoft.com/office/powerpoint/2010/main" val="26974357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One in a crowd">
            <a:extLst>
              <a:ext uri="{FF2B5EF4-FFF2-40B4-BE49-F238E27FC236}">
                <a16:creationId xmlns:a16="http://schemas.microsoft.com/office/drawing/2014/main" id="{9A0E25C9-D8B6-4EE9-8DD8-9B60E76CB3B0}"/>
              </a:ext>
            </a:extLst>
          </p:cNvPr>
          <p:cNvPicPr>
            <a:picLocks noChangeAspect="1"/>
          </p:cNvPicPr>
          <p:nvPr/>
        </p:nvPicPr>
        <p:blipFill rotWithShape="1">
          <a:blip r:embed="rId2">
            <a:alphaModFix amt="50000"/>
          </a:blip>
          <a:srcRect t="7734" b="17266"/>
          <a:stretch/>
        </p:blipFill>
        <p:spPr>
          <a:xfrm>
            <a:off x="20" y="-1"/>
            <a:ext cx="12191980" cy="6857999"/>
          </a:xfrm>
          <a:prstGeom prst="rect">
            <a:avLst/>
          </a:prstGeom>
        </p:spPr>
      </p:pic>
      <p:sp>
        <p:nvSpPr>
          <p:cNvPr id="4" name="TextBox 3">
            <a:extLst>
              <a:ext uri="{FF2B5EF4-FFF2-40B4-BE49-F238E27FC236}">
                <a16:creationId xmlns:a16="http://schemas.microsoft.com/office/drawing/2014/main" id="{B208F4D7-A7B7-407F-BFDB-818B48B0338B}"/>
              </a:ext>
            </a:extLst>
          </p:cNvPr>
          <p:cNvSpPr txBox="1"/>
          <p:nvPr/>
        </p:nvSpPr>
        <p:spPr>
          <a:xfrm>
            <a:off x="2230017" y="-230188"/>
            <a:ext cx="6904652" cy="121126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rgbClr val="FFFFFF"/>
                </a:solidFill>
                <a:latin typeface="Centaur" panose="02030504050205020304" pitchFamily="18" charset="0"/>
                <a:ea typeface="+mj-ea"/>
                <a:cs typeface="+mj-cs"/>
              </a:rPr>
              <a:t>Team Members(Group B)</a:t>
            </a:r>
          </a:p>
        </p:txBody>
      </p:sp>
      <p:graphicFrame>
        <p:nvGraphicFramePr>
          <p:cNvPr id="2" name="Table 1">
            <a:extLst>
              <a:ext uri="{FF2B5EF4-FFF2-40B4-BE49-F238E27FC236}">
                <a16:creationId xmlns:a16="http://schemas.microsoft.com/office/drawing/2014/main" id="{92CC8364-30C9-473E-80D1-063A7E63C092}"/>
              </a:ext>
            </a:extLst>
          </p:cNvPr>
          <p:cNvGraphicFramePr>
            <a:graphicFrameLocks noGrp="1"/>
          </p:cNvGraphicFramePr>
          <p:nvPr>
            <p:extLst>
              <p:ext uri="{D42A27DB-BD31-4B8C-83A1-F6EECF244321}">
                <p14:modId xmlns:p14="http://schemas.microsoft.com/office/powerpoint/2010/main" val="1576205287"/>
              </p:ext>
            </p:extLst>
          </p:nvPr>
        </p:nvGraphicFramePr>
        <p:xfrm>
          <a:off x="1560528" y="1270682"/>
          <a:ext cx="8229230" cy="4367599"/>
        </p:xfrm>
        <a:graphic>
          <a:graphicData uri="http://schemas.openxmlformats.org/drawingml/2006/table">
            <a:tbl>
              <a:tblPr firstRow="1" firstCol="1" bandRow="1">
                <a:tableStyleId>{69C7853C-536D-4A76-A0AE-DD22124D55A5}</a:tableStyleId>
              </a:tblPr>
              <a:tblGrid>
                <a:gridCol w="4123955">
                  <a:extLst>
                    <a:ext uri="{9D8B030D-6E8A-4147-A177-3AD203B41FA5}">
                      <a16:colId xmlns:a16="http://schemas.microsoft.com/office/drawing/2014/main" val="1898808161"/>
                    </a:ext>
                  </a:extLst>
                </a:gridCol>
                <a:gridCol w="4105275">
                  <a:extLst>
                    <a:ext uri="{9D8B030D-6E8A-4147-A177-3AD203B41FA5}">
                      <a16:colId xmlns:a16="http://schemas.microsoft.com/office/drawing/2014/main" val="420018446"/>
                    </a:ext>
                  </a:extLst>
                </a:gridCol>
              </a:tblGrid>
              <a:tr h="440552">
                <a:tc>
                  <a:txBody>
                    <a:bodyPr/>
                    <a:lstStyle/>
                    <a:p>
                      <a:pPr marL="0" marR="0">
                        <a:lnSpc>
                          <a:spcPct val="107000"/>
                        </a:lnSpc>
                        <a:spcBef>
                          <a:spcPts val="0"/>
                        </a:spcBef>
                        <a:spcAft>
                          <a:spcPts val="0"/>
                        </a:spcAft>
                      </a:pPr>
                      <a:r>
                        <a:rPr lang="en-US" sz="2000" b="1" dirty="0">
                          <a:effectLst/>
                        </a:rPr>
                        <a:t>               NAME</a:t>
                      </a:r>
                      <a:endParaRPr lang="en-US" sz="2000" b="1" dirty="0">
                        <a:effectLst/>
                        <a:latin typeface="Centaur" panose="02030504050205020304" pitchFamily="18" charset="0"/>
                        <a:ea typeface="Calibri" panose="020F050202020403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000" b="1" dirty="0">
                          <a:effectLst/>
                        </a:rPr>
                        <a:t>      INDEX NO</a:t>
                      </a:r>
                      <a:endParaRPr lang="en-US" sz="2000" b="1" dirty="0">
                        <a:effectLst/>
                        <a:latin typeface="Centaur" panose="02030504050205020304" pitchFamily="18" charset="0"/>
                        <a:ea typeface="Calibri" panose="020F050202020403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3826479180"/>
                  </a:ext>
                </a:extLst>
              </a:tr>
              <a:tr h="404949">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2400" b="1" dirty="0" err="1">
                          <a:effectLst/>
                        </a:rPr>
                        <a:t>Ashika</a:t>
                      </a:r>
                      <a:r>
                        <a:rPr lang="en-US" sz="2400" b="1" dirty="0">
                          <a:effectLst/>
                        </a:rPr>
                        <a:t> </a:t>
                      </a:r>
                      <a:r>
                        <a:rPr lang="en-US" sz="2400" b="1" dirty="0" err="1">
                          <a:effectLst/>
                        </a:rPr>
                        <a:t>Mendis</a:t>
                      </a:r>
                      <a:endParaRPr lang="en-US" sz="2400" b="1" dirty="0">
                        <a:effectLst/>
                        <a:latin typeface="Centaur" panose="02030504050205020304" pitchFamily="18" charset="0"/>
                        <a:ea typeface="Calibri" panose="020F050202020403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b="1" dirty="0">
                          <a:effectLst/>
                        </a:rPr>
                        <a:t>AA1373</a:t>
                      </a:r>
                      <a:endParaRPr lang="en-US" sz="2400" b="1" dirty="0">
                        <a:effectLst/>
                        <a:latin typeface="Centaur" panose="02030504050205020304" pitchFamily="18" charset="0"/>
                        <a:ea typeface="Calibri" panose="020F050202020403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2719203179"/>
                  </a:ext>
                </a:extLst>
              </a:tr>
              <a:tr h="380134">
                <a:tc>
                  <a:txBody>
                    <a:bodyPr/>
                    <a:lstStyle/>
                    <a:p>
                      <a:pPr marL="0" marR="0">
                        <a:lnSpc>
                          <a:spcPct val="107000"/>
                        </a:lnSpc>
                        <a:spcBef>
                          <a:spcPts val="0"/>
                        </a:spcBef>
                        <a:spcAft>
                          <a:spcPts val="0"/>
                        </a:spcAft>
                      </a:pPr>
                      <a:r>
                        <a:rPr lang="en-US" sz="2400" b="1" dirty="0" err="1">
                          <a:effectLst/>
                        </a:rPr>
                        <a:t>Tanuli</a:t>
                      </a:r>
                      <a:r>
                        <a:rPr lang="en-US" sz="2400" b="1" dirty="0">
                          <a:effectLst/>
                        </a:rPr>
                        <a:t> </a:t>
                      </a:r>
                      <a:r>
                        <a:rPr lang="en-US" sz="2400" b="1" dirty="0" err="1">
                          <a:effectLst/>
                        </a:rPr>
                        <a:t>Deunuwara</a:t>
                      </a:r>
                      <a:r>
                        <a:rPr lang="en-US" sz="2400" b="1" dirty="0">
                          <a:effectLst/>
                        </a:rPr>
                        <a:t> </a:t>
                      </a:r>
                      <a:endParaRPr lang="en-US" sz="2400" b="1" dirty="0">
                        <a:effectLst/>
                        <a:latin typeface="Centaur" panose="02030504050205020304" pitchFamily="18" charset="0"/>
                        <a:ea typeface="Calibri" panose="020F050202020403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b="1" dirty="0">
                          <a:effectLst/>
                        </a:rPr>
                        <a:t>AA1475</a:t>
                      </a:r>
                      <a:endParaRPr lang="en-US" sz="2400" b="1" dirty="0">
                        <a:effectLst/>
                        <a:latin typeface="Centaur" panose="02030504050205020304" pitchFamily="18" charset="0"/>
                        <a:ea typeface="Calibri" panose="020F050202020403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1008840963"/>
                  </a:ext>
                </a:extLst>
              </a:tr>
              <a:tr h="380134">
                <a:tc>
                  <a:txBody>
                    <a:bodyPr/>
                    <a:lstStyle/>
                    <a:p>
                      <a:pPr marL="0" marR="0">
                        <a:lnSpc>
                          <a:spcPct val="107000"/>
                        </a:lnSpc>
                        <a:spcBef>
                          <a:spcPts val="0"/>
                        </a:spcBef>
                        <a:spcAft>
                          <a:spcPts val="0"/>
                        </a:spcAft>
                      </a:pPr>
                      <a:r>
                        <a:rPr lang="en-US" sz="2400" b="1" dirty="0">
                          <a:effectLst/>
                        </a:rPr>
                        <a:t>Ahamed </a:t>
                      </a:r>
                      <a:r>
                        <a:rPr lang="en-US" sz="2400" b="1" dirty="0" err="1">
                          <a:effectLst/>
                        </a:rPr>
                        <a:t>thowfeek</a:t>
                      </a:r>
                      <a:endParaRPr lang="en-US" sz="2400" b="1" dirty="0">
                        <a:effectLst/>
                        <a:latin typeface="Centaur" panose="02030504050205020304" pitchFamily="18" charset="0"/>
                        <a:ea typeface="Calibri" panose="020F050202020403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b="1" dirty="0">
                          <a:effectLst/>
                        </a:rPr>
                        <a:t>AA1505</a:t>
                      </a:r>
                      <a:endParaRPr lang="en-US" sz="2400" b="1" dirty="0">
                        <a:effectLst/>
                        <a:latin typeface="Centaur" panose="02030504050205020304" pitchFamily="18" charset="0"/>
                        <a:ea typeface="Calibri" panose="020F050202020403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1445028738"/>
                  </a:ext>
                </a:extLst>
              </a:tr>
              <a:tr h="380134">
                <a:tc>
                  <a:txBody>
                    <a:bodyPr/>
                    <a:lstStyle/>
                    <a:p>
                      <a:pPr marL="0" marR="0">
                        <a:lnSpc>
                          <a:spcPct val="107000"/>
                        </a:lnSpc>
                        <a:spcBef>
                          <a:spcPts val="0"/>
                        </a:spcBef>
                        <a:spcAft>
                          <a:spcPts val="0"/>
                        </a:spcAft>
                      </a:pPr>
                      <a:r>
                        <a:rPr lang="en-US" sz="2400" b="1" dirty="0">
                          <a:effectLst/>
                        </a:rPr>
                        <a:t>Vishal </a:t>
                      </a:r>
                      <a:r>
                        <a:rPr lang="en-US" sz="2400" b="1" dirty="0" err="1">
                          <a:effectLst/>
                        </a:rPr>
                        <a:t>Ranaweera</a:t>
                      </a:r>
                      <a:endParaRPr lang="en-US" sz="2400" b="1" dirty="0">
                        <a:effectLst/>
                        <a:latin typeface="Centaur" panose="02030504050205020304" pitchFamily="18" charset="0"/>
                        <a:ea typeface="Calibri" panose="020F050202020403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b="1" dirty="0">
                          <a:effectLst/>
                        </a:rPr>
                        <a:t>AA1494</a:t>
                      </a:r>
                      <a:endParaRPr lang="en-US" sz="2400" b="1" dirty="0">
                        <a:effectLst/>
                        <a:latin typeface="Centaur" panose="02030504050205020304" pitchFamily="18" charset="0"/>
                        <a:ea typeface="Calibri" panose="020F050202020403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229381191"/>
                  </a:ext>
                </a:extLst>
              </a:tr>
              <a:tr h="380134">
                <a:tc>
                  <a:txBody>
                    <a:bodyPr/>
                    <a:lstStyle/>
                    <a:p>
                      <a:pPr marL="0" marR="0">
                        <a:lnSpc>
                          <a:spcPct val="107000"/>
                        </a:lnSpc>
                        <a:spcBef>
                          <a:spcPts val="0"/>
                        </a:spcBef>
                        <a:spcAft>
                          <a:spcPts val="0"/>
                        </a:spcAft>
                      </a:pPr>
                      <a:r>
                        <a:rPr lang="en-US" sz="2400" b="1" dirty="0">
                          <a:effectLst/>
                        </a:rPr>
                        <a:t>Dinithi Dilshani</a:t>
                      </a:r>
                      <a:endParaRPr lang="en-US" sz="2400" b="1" dirty="0">
                        <a:effectLst/>
                        <a:latin typeface="Centaur" panose="02030504050205020304" pitchFamily="18" charset="0"/>
                        <a:ea typeface="Calibri" panose="020F050202020403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b="1" dirty="0">
                          <a:effectLst/>
                        </a:rPr>
                        <a:t>AA1312</a:t>
                      </a:r>
                      <a:endParaRPr lang="en-US" sz="2400" b="1" dirty="0">
                        <a:effectLst/>
                        <a:latin typeface="Centaur" panose="02030504050205020304" pitchFamily="18" charset="0"/>
                        <a:ea typeface="Calibri" panose="020F050202020403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2392350893"/>
                  </a:ext>
                </a:extLst>
              </a:tr>
              <a:tr h="466474">
                <a:tc>
                  <a:txBody>
                    <a:bodyPr/>
                    <a:lstStyle/>
                    <a:p>
                      <a:pPr marL="0" marR="0">
                        <a:lnSpc>
                          <a:spcPct val="107000"/>
                        </a:lnSpc>
                        <a:spcBef>
                          <a:spcPts val="0"/>
                        </a:spcBef>
                        <a:spcAft>
                          <a:spcPts val="0"/>
                        </a:spcAft>
                      </a:pPr>
                      <a:r>
                        <a:rPr lang="en-US" sz="2400" b="1" dirty="0" err="1">
                          <a:effectLst/>
                        </a:rPr>
                        <a:t>Raviprabha</a:t>
                      </a:r>
                      <a:r>
                        <a:rPr lang="en-US" sz="2400" b="1" dirty="0">
                          <a:effectLst/>
                        </a:rPr>
                        <a:t> </a:t>
                      </a:r>
                      <a:r>
                        <a:rPr lang="en-US" sz="2400" b="1" dirty="0" err="1">
                          <a:effectLst/>
                        </a:rPr>
                        <a:t>Rathnayake</a:t>
                      </a:r>
                      <a:endParaRPr lang="en-US" sz="2400" b="1" dirty="0">
                        <a:effectLst/>
                        <a:latin typeface="Centaur" panose="02030504050205020304" pitchFamily="18" charset="0"/>
                        <a:ea typeface="Calibri" panose="020F050202020403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b="1" dirty="0">
                          <a:effectLst/>
                        </a:rPr>
                        <a:t>AA1359</a:t>
                      </a:r>
                      <a:endParaRPr lang="en-US" sz="2400" b="1" dirty="0">
                        <a:effectLst/>
                        <a:latin typeface="Centaur" panose="02030504050205020304" pitchFamily="18" charset="0"/>
                        <a:ea typeface="Calibri" panose="020F050202020403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3801793334"/>
                  </a:ext>
                </a:extLst>
              </a:tr>
              <a:tr h="380134">
                <a:tc>
                  <a:txBody>
                    <a:bodyPr/>
                    <a:lstStyle/>
                    <a:p>
                      <a:pPr marL="0" marR="0">
                        <a:lnSpc>
                          <a:spcPct val="107000"/>
                        </a:lnSpc>
                        <a:spcBef>
                          <a:spcPts val="0"/>
                        </a:spcBef>
                        <a:spcAft>
                          <a:spcPts val="0"/>
                        </a:spcAft>
                      </a:pPr>
                      <a:r>
                        <a:rPr lang="en-US" sz="2400" b="1">
                          <a:effectLst/>
                        </a:rPr>
                        <a:t>Osanda Weerasinghe</a:t>
                      </a:r>
                      <a:endParaRPr lang="en-US" sz="2400" b="1">
                        <a:effectLst/>
                        <a:latin typeface="Centaur" panose="02030504050205020304" pitchFamily="18" charset="0"/>
                        <a:ea typeface="Calibri" panose="020F050202020403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b="1" dirty="0">
                          <a:effectLst/>
                        </a:rPr>
                        <a:t>AA1431</a:t>
                      </a:r>
                      <a:endParaRPr lang="en-US" sz="2400" b="1" dirty="0">
                        <a:effectLst/>
                        <a:latin typeface="Centaur" panose="02030504050205020304" pitchFamily="18" charset="0"/>
                        <a:ea typeface="Calibri" panose="020F050202020403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471275430"/>
                  </a:ext>
                </a:extLst>
              </a:tr>
              <a:tr h="380134">
                <a:tc>
                  <a:txBody>
                    <a:bodyPr/>
                    <a:lstStyle/>
                    <a:p>
                      <a:pPr marL="0" marR="0">
                        <a:lnSpc>
                          <a:spcPct val="107000"/>
                        </a:lnSpc>
                        <a:spcBef>
                          <a:spcPts val="0"/>
                        </a:spcBef>
                        <a:spcAft>
                          <a:spcPts val="0"/>
                        </a:spcAft>
                      </a:pPr>
                      <a:r>
                        <a:rPr lang="en-US" sz="2400" b="1">
                          <a:effectLst/>
                        </a:rPr>
                        <a:t>Yohan Lakshitha</a:t>
                      </a:r>
                      <a:endParaRPr lang="en-US" sz="2400" b="1">
                        <a:effectLst/>
                        <a:latin typeface="Centaur" panose="02030504050205020304" pitchFamily="18" charset="0"/>
                        <a:ea typeface="Calibri" panose="020F050202020403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b="1" dirty="0">
                          <a:effectLst/>
                        </a:rPr>
                        <a:t>AA1400</a:t>
                      </a:r>
                      <a:endParaRPr lang="en-US" sz="2400" b="1" dirty="0">
                        <a:effectLst/>
                        <a:latin typeface="Centaur" panose="02030504050205020304" pitchFamily="18" charset="0"/>
                        <a:ea typeface="Calibri" panose="020F050202020403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2232538102"/>
                  </a:ext>
                </a:extLst>
              </a:tr>
              <a:tr h="380134">
                <a:tc>
                  <a:txBody>
                    <a:bodyPr/>
                    <a:lstStyle/>
                    <a:p>
                      <a:pPr marL="0" marR="0">
                        <a:lnSpc>
                          <a:spcPct val="107000"/>
                        </a:lnSpc>
                        <a:spcBef>
                          <a:spcPts val="0"/>
                        </a:spcBef>
                        <a:spcAft>
                          <a:spcPts val="0"/>
                        </a:spcAft>
                      </a:pPr>
                      <a:r>
                        <a:rPr lang="en-US" sz="2400" b="1">
                          <a:effectLst/>
                        </a:rPr>
                        <a:t>Vishwachapa Hewawasam</a:t>
                      </a:r>
                      <a:endParaRPr lang="en-US" sz="2400" b="1">
                        <a:effectLst/>
                        <a:latin typeface="Centaur" panose="02030504050205020304" pitchFamily="18" charset="0"/>
                        <a:ea typeface="Calibri" panose="020F050202020403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b="1" dirty="0">
                          <a:effectLst/>
                        </a:rPr>
                        <a:t>AA1493</a:t>
                      </a:r>
                      <a:endParaRPr lang="en-US" sz="2400" b="1" dirty="0">
                        <a:effectLst/>
                        <a:latin typeface="Centaur" panose="02030504050205020304" pitchFamily="18" charset="0"/>
                        <a:ea typeface="Calibri" panose="020F050202020403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898040525"/>
                  </a:ext>
                </a:extLst>
              </a:tr>
              <a:tr h="380134">
                <a:tc>
                  <a:txBody>
                    <a:bodyPr/>
                    <a:lstStyle/>
                    <a:p>
                      <a:pPr marL="0" marR="0">
                        <a:lnSpc>
                          <a:spcPct val="107000"/>
                        </a:lnSpc>
                        <a:spcBef>
                          <a:spcPts val="0"/>
                        </a:spcBef>
                        <a:spcAft>
                          <a:spcPts val="0"/>
                        </a:spcAft>
                      </a:pPr>
                      <a:r>
                        <a:rPr lang="en-US" sz="2400" b="1">
                          <a:effectLst/>
                        </a:rPr>
                        <a:t>H.M.B.D.H.Hanwella</a:t>
                      </a:r>
                      <a:endParaRPr lang="en-US" sz="2400" b="1">
                        <a:effectLst/>
                        <a:latin typeface="Centaur" panose="02030504050205020304" pitchFamily="18" charset="0"/>
                        <a:ea typeface="Calibri" panose="020F050202020403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b="1" dirty="0">
                          <a:effectLst/>
                        </a:rPr>
                        <a:t>AA1609</a:t>
                      </a:r>
                      <a:endParaRPr lang="en-US" sz="2400" b="1" dirty="0">
                        <a:effectLst/>
                        <a:latin typeface="Centaur" panose="02030504050205020304" pitchFamily="18" charset="0"/>
                        <a:ea typeface="Calibri" panose="020F050202020403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57827275"/>
                  </a:ext>
                </a:extLst>
              </a:tr>
            </a:tbl>
          </a:graphicData>
        </a:graphic>
      </p:graphicFrame>
    </p:spTree>
    <p:extLst>
      <p:ext uri="{BB962C8B-B14F-4D97-AF65-F5344CB8AC3E}">
        <p14:creationId xmlns:p14="http://schemas.microsoft.com/office/powerpoint/2010/main" val="28491792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extBox 1">
            <a:extLst>
              <a:ext uri="{FF2B5EF4-FFF2-40B4-BE49-F238E27FC236}">
                <a16:creationId xmlns:a16="http://schemas.microsoft.com/office/drawing/2014/main" id="{DCC3024B-B6D6-459A-A58F-CD0D07A039F1}"/>
              </a:ext>
            </a:extLst>
          </p:cNvPr>
          <p:cNvSpPr txBox="1"/>
          <p:nvPr/>
        </p:nvSpPr>
        <p:spPr>
          <a:xfrm>
            <a:off x="578888" y="1413629"/>
            <a:ext cx="2880828" cy="3071906"/>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b="1" dirty="0">
                <a:solidFill>
                  <a:srgbClr val="FFFFFF"/>
                </a:solidFill>
                <a:latin typeface="+mj-lt"/>
                <a:ea typeface="+mj-ea"/>
                <a:cs typeface="+mj-cs"/>
              </a:rPr>
              <a:t>Eleventh</a:t>
            </a:r>
            <a:r>
              <a:rPr lang="en-US" sz="4000" b="1" kern="1200" dirty="0">
                <a:solidFill>
                  <a:srgbClr val="FFFFFF"/>
                </a:solidFill>
                <a:latin typeface="+mj-lt"/>
                <a:ea typeface="+mj-ea"/>
                <a:cs typeface="+mj-cs"/>
              </a:rPr>
              <a:t> Interface</a:t>
            </a:r>
          </a:p>
          <a:p>
            <a:pPr>
              <a:lnSpc>
                <a:spcPct val="90000"/>
              </a:lnSpc>
              <a:spcBef>
                <a:spcPct val="0"/>
              </a:spcBef>
              <a:spcAft>
                <a:spcPts val="600"/>
              </a:spcAft>
            </a:pPr>
            <a:r>
              <a:rPr lang="en-US" sz="4000" b="1" dirty="0">
                <a:solidFill>
                  <a:srgbClr val="FFFFFF"/>
                </a:solidFill>
                <a:latin typeface="+mj-lt"/>
                <a:ea typeface="+mj-ea"/>
                <a:cs typeface="+mj-cs"/>
              </a:rPr>
              <a:t>(</a:t>
            </a:r>
            <a:r>
              <a:rPr lang="en-US" sz="2000" dirty="0">
                <a:solidFill>
                  <a:srgbClr val="FFFFFF"/>
                </a:solidFill>
                <a:latin typeface="+mj-lt"/>
                <a:ea typeface="+mj-ea"/>
                <a:cs typeface="+mj-cs"/>
              </a:rPr>
              <a:t>Company Profile</a:t>
            </a:r>
            <a:r>
              <a:rPr lang="en-US" sz="4000" b="1" dirty="0">
                <a:solidFill>
                  <a:srgbClr val="FFFFFF"/>
                </a:solidFill>
                <a:latin typeface="+mj-lt"/>
                <a:ea typeface="+mj-ea"/>
                <a:cs typeface="+mj-cs"/>
              </a:rPr>
              <a:t>)</a:t>
            </a:r>
            <a:endParaRPr lang="en-US" sz="4000" b="1" kern="1200" dirty="0">
              <a:solidFill>
                <a:srgbClr val="FFFFFF"/>
              </a:solidFill>
              <a:latin typeface="+mj-lt"/>
              <a:ea typeface="+mj-ea"/>
              <a:cs typeface="+mj-cs"/>
            </a:endParaRPr>
          </a:p>
        </p:txBody>
      </p:sp>
      <p:pic>
        <p:nvPicPr>
          <p:cNvPr id="7" name="Picture 6" descr="Graphical user interface, application&#10;&#10;Description automatically generated">
            <a:extLst>
              <a:ext uri="{FF2B5EF4-FFF2-40B4-BE49-F238E27FC236}">
                <a16:creationId xmlns:a16="http://schemas.microsoft.com/office/drawing/2014/main" id="{E51084FC-5454-432D-A7E1-038C5E535951}"/>
              </a:ext>
            </a:extLst>
          </p:cNvPr>
          <p:cNvPicPr>
            <a:picLocks noChangeAspect="1"/>
          </p:cNvPicPr>
          <p:nvPr/>
        </p:nvPicPr>
        <p:blipFill rotWithShape="1">
          <a:blip r:embed="rId2">
            <a:extLst>
              <a:ext uri="{28A0092B-C50C-407E-A947-70E740481C1C}">
                <a14:useLocalDpi xmlns:a14="http://schemas.microsoft.com/office/drawing/2010/main" val="0"/>
              </a:ext>
            </a:extLst>
          </a:blip>
          <a:srcRect l="547" r="43828" b="23610"/>
          <a:stretch/>
        </p:blipFill>
        <p:spPr>
          <a:xfrm>
            <a:off x="4495807" y="626270"/>
            <a:ext cx="6781800" cy="5386308"/>
          </a:xfrm>
          <a:prstGeom prst="rect">
            <a:avLst/>
          </a:prstGeom>
        </p:spPr>
      </p:pic>
    </p:spTree>
    <p:extLst>
      <p:ext uri="{BB962C8B-B14F-4D97-AF65-F5344CB8AC3E}">
        <p14:creationId xmlns:p14="http://schemas.microsoft.com/office/powerpoint/2010/main" val="10466701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552F4126-EC6C-4FF4-A116-EEE9D9023DD4}"/>
              </a:ext>
            </a:extLst>
          </p:cNvPr>
          <p:cNvSpPr txBox="1"/>
          <p:nvPr/>
        </p:nvSpPr>
        <p:spPr>
          <a:xfrm>
            <a:off x="463824" y="1413629"/>
            <a:ext cx="3574780" cy="3071906"/>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b="1" dirty="0">
                <a:solidFill>
                  <a:srgbClr val="FFFFFF"/>
                </a:solidFill>
                <a:latin typeface="+mj-lt"/>
                <a:ea typeface="+mj-ea"/>
                <a:cs typeface="+mj-cs"/>
              </a:rPr>
              <a:t>Twelfth </a:t>
            </a:r>
            <a:r>
              <a:rPr lang="en-US" sz="4000" b="1" kern="1200" dirty="0">
                <a:solidFill>
                  <a:srgbClr val="FFFFFF"/>
                </a:solidFill>
                <a:latin typeface="+mj-lt"/>
                <a:ea typeface="+mj-ea"/>
                <a:cs typeface="+mj-cs"/>
              </a:rPr>
              <a:t> Interface</a:t>
            </a:r>
          </a:p>
          <a:p>
            <a:pPr>
              <a:lnSpc>
                <a:spcPct val="90000"/>
              </a:lnSpc>
              <a:spcBef>
                <a:spcPct val="0"/>
              </a:spcBef>
              <a:spcAft>
                <a:spcPts val="600"/>
              </a:spcAft>
            </a:pPr>
            <a:r>
              <a:rPr lang="en-US" sz="4000" b="1" kern="1200" dirty="0">
                <a:solidFill>
                  <a:srgbClr val="FFFFFF"/>
                </a:solidFill>
                <a:latin typeface="+mj-lt"/>
                <a:ea typeface="+mj-ea"/>
                <a:cs typeface="+mj-cs"/>
              </a:rPr>
              <a:t>(</a:t>
            </a:r>
            <a:r>
              <a:rPr lang="en-US" sz="2000" kern="1200" dirty="0">
                <a:solidFill>
                  <a:srgbClr val="FFFFFF"/>
                </a:solidFill>
                <a:latin typeface="+mj-lt"/>
                <a:ea typeface="+mj-ea"/>
                <a:cs typeface="+mj-cs"/>
              </a:rPr>
              <a:t>Edit Company Profile</a:t>
            </a:r>
            <a:r>
              <a:rPr lang="en-US" sz="4000" b="1" kern="1200" dirty="0">
                <a:solidFill>
                  <a:srgbClr val="FFFFFF"/>
                </a:solidFill>
                <a:latin typeface="+mj-lt"/>
                <a:ea typeface="+mj-ea"/>
                <a:cs typeface="+mj-cs"/>
              </a:rPr>
              <a:t>)</a:t>
            </a:r>
          </a:p>
        </p:txBody>
      </p:sp>
      <p:pic>
        <p:nvPicPr>
          <p:cNvPr id="4" name="Picture 3" descr="Graphical user interface, application&#10;&#10;Description automatically generated">
            <a:extLst>
              <a:ext uri="{FF2B5EF4-FFF2-40B4-BE49-F238E27FC236}">
                <a16:creationId xmlns:a16="http://schemas.microsoft.com/office/drawing/2014/main" id="{C6C825DC-3D58-480A-A546-C814CAFB8267}"/>
              </a:ext>
            </a:extLst>
          </p:cNvPr>
          <p:cNvPicPr>
            <a:picLocks noChangeAspect="1"/>
          </p:cNvPicPr>
          <p:nvPr/>
        </p:nvPicPr>
        <p:blipFill rotWithShape="1">
          <a:blip r:embed="rId2">
            <a:extLst>
              <a:ext uri="{28A0092B-C50C-407E-A947-70E740481C1C}">
                <a14:useLocalDpi xmlns:a14="http://schemas.microsoft.com/office/drawing/2010/main" val="0"/>
              </a:ext>
            </a:extLst>
          </a:blip>
          <a:srcRect l="548" r="51093" b="18054"/>
          <a:stretch/>
        </p:blipFill>
        <p:spPr>
          <a:xfrm>
            <a:off x="4755578" y="436705"/>
            <a:ext cx="6278119" cy="5984160"/>
          </a:xfrm>
          <a:prstGeom prst="rect">
            <a:avLst/>
          </a:prstGeom>
        </p:spPr>
      </p:pic>
    </p:spTree>
    <p:extLst>
      <p:ext uri="{BB962C8B-B14F-4D97-AF65-F5344CB8AC3E}">
        <p14:creationId xmlns:p14="http://schemas.microsoft.com/office/powerpoint/2010/main" val="8809066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8D3C1482-7123-4378-ADD1-1746805B4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9">
            <a:extLst>
              <a:ext uri="{FF2B5EF4-FFF2-40B4-BE49-F238E27FC236}">
                <a16:creationId xmlns:a16="http://schemas.microsoft.com/office/drawing/2014/main" id="{1889930B-F3A3-46CC-B34C-49439CA3C6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74476"/>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69510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5" name="TextBox 1">
            <a:extLst>
              <a:ext uri="{FF2B5EF4-FFF2-40B4-BE49-F238E27FC236}">
                <a16:creationId xmlns:a16="http://schemas.microsoft.com/office/drawing/2014/main" id="{621B6E76-D14C-4EFD-B2D0-DBB39CE20E99}"/>
              </a:ext>
            </a:extLst>
          </p:cNvPr>
          <p:cNvGraphicFramePr/>
          <p:nvPr>
            <p:extLst>
              <p:ext uri="{D42A27DB-BD31-4B8C-83A1-F6EECF244321}">
                <p14:modId xmlns:p14="http://schemas.microsoft.com/office/powerpoint/2010/main" val="378585352"/>
              </p:ext>
            </p:extLst>
          </p:nvPr>
        </p:nvGraphicFramePr>
        <p:xfrm>
          <a:off x="943277" y="2339935"/>
          <a:ext cx="10444758" cy="39889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06195EF0-95D4-4522-8D8A-95E7CF95E1AB}"/>
              </a:ext>
            </a:extLst>
          </p:cNvPr>
          <p:cNvSpPr txBox="1"/>
          <p:nvPr/>
        </p:nvSpPr>
        <p:spPr>
          <a:xfrm>
            <a:off x="762000" y="695100"/>
            <a:ext cx="9477371" cy="1200329"/>
          </a:xfrm>
          <a:prstGeom prst="rect">
            <a:avLst/>
          </a:prstGeom>
          <a:noFill/>
        </p:spPr>
        <p:txBody>
          <a:bodyPr wrap="square" rtlCol="0">
            <a:spAutoFit/>
          </a:bodyPr>
          <a:lstStyle/>
          <a:p>
            <a:r>
              <a:rPr lang="en-US" sz="5400" b="1" dirty="0">
                <a:solidFill>
                  <a:srgbClr val="00B050"/>
                </a:solidFill>
              </a:rPr>
              <a:t>Demonstrate Further……</a:t>
            </a:r>
          </a:p>
          <a:p>
            <a:endParaRPr lang="en-US" dirty="0"/>
          </a:p>
        </p:txBody>
      </p:sp>
    </p:spTree>
    <p:extLst>
      <p:ext uri="{BB962C8B-B14F-4D97-AF65-F5344CB8AC3E}">
        <p14:creationId xmlns:p14="http://schemas.microsoft.com/office/powerpoint/2010/main" val="1321191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4" name="Picture 3" descr="Reis in je eentje">
            <a:extLst>
              <a:ext uri="{FF2B5EF4-FFF2-40B4-BE49-F238E27FC236}">
                <a16:creationId xmlns:a16="http://schemas.microsoft.com/office/drawing/2014/main" id="{7E54BD6F-0C20-4730-A512-4DD98A6F8E0C}"/>
              </a:ext>
            </a:extLst>
          </p:cNvPr>
          <p:cNvPicPr>
            <a:picLocks noChangeAspect="1"/>
          </p:cNvPicPr>
          <p:nvPr/>
        </p:nvPicPr>
        <p:blipFill rotWithShape="1">
          <a:blip r:embed="rId2"/>
          <a:srcRect l="17463" r="5876"/>
          <a:stretch/>
        </p:blipFill>
        <p:spPr>
          <a:xfrm>
            <a:off x="20" y="10"/>
            <a:ext cx="7009876" cy="6857990"/>
          </a:xfrm>
          <a:custGeom>
            <a:avLst/>
            <a:gdLst/>
            <a:ahLst/>
            <a:cxnLst/>
            <a:rect l="l" t="t" r="r" b="b"/>
            <a:pathLst>
              <a:path w="7009896" h="6858000">
                <a:moveTo>
                  <a:pt x="0" y="0"/>
                </a:moveTo>
                <a:lnTo>
                  <a:pt x="7009896" y="0"/>
                </a:lnTo>
                <a:lnTo>
                  <a:pt x="7009896" y="1"/>
                </a:lnTo>
                <a:lnTo>
                  <a:pt x="6295211" y="1"/>
                </a:lnTo>
                <a:lnTo>
                  <a:pt x="6195255" y="380651"/>
                </a:lnTo>
                <a:cubicBezTo>
                  <a:pt x="5677600" y="2559611"/>
                  <a:pt x="5966601" y="4758249"/>
                  <a:pt x="6880029" y="6647018"/>
                </a:cubicBezTo>
                <a:lnTo>
                  <a:pt x="6988280" y="6858000"/>
                </a:lnTo>
                <a:lnTo>
                  <a:pt x="0" y="6858000"/>
                </a:lnTo>
                <a:close/>
              </a:path>
            </a:pathLst>
          </a:custGeom>
        </p:spPr>
      </p:pic>
      <p:sp>
        <p:nvSpPr>
          <p:cNvPr id="19" name="Freeform: Shape 14">
            <a:extLst>
              <a:ext uri="{FF2B5EF4-FFF2-40B4-BE49-F238E27FC236}">
                <a16:creationId xmlns:a16="http://schemas.microsoft.com/office/drawing/2014/main" id="{5FDF4720-5445-47BE-89FE-E40D1AE6F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11927"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20" name="Freeform: Shape 16">
            <a:extLst>
              <a:ext uri="{FF2B5EF4-FFF2-40B4-BE49-F238E27FC236}">
                <a16:creationId xmlns:a16="http://schemas.microsoft.com/office/drawing/2014/main" id="{AC8710B4-A815-4082-9E4F-F13A00070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42784"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extBox 1">
            <a:extLst>
              <a:ext uri="{FF2B5EF4-FFF2-40B4-BE49-F238E27FC236}">
                <a16:creationId xmlns:a16="http://schemas.microsoft.com/office/drawing/2014/main" id="{72EC0118-FEC7-485E-9058-39D21E1EF5E8}"/>
              </a:ext>
            </a:extLst>
          </p:cNvPr>
          <p:cNvSpPr txBox="1"/>
          <p:nvPr/>
        </p:nvSpPr>
        <p:spPr>
          <a:xfrm>
            <a:off x="6801435" y="705385"/>
            <a:ext cx="4819952"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dirty="0">
                <a:solidFill>
                  <a:schemeClr val="accent6">
                    <a:lumMod val="20000"/>
                    <a:lumOff val="80000"/>
                  </a:schemeClr>
                </a:solidFill>
                <a:latin typeface="+mj-lt"/>
                <a:ea typeface="+mj-ea"/>
                <a:cs typeface="+mj-cs"/>
              </a:rPr>
              <a:t>Difficulties Arisen</a:t>
            </a:r>
          </a:p>
        </p:txBody>
      </p:sp>
      <p:sp>
        <p:nvSpPr>
          <p:cNvPr id="3" name="TextBox 2">
            <a:extLst>
              <a:ext uri="{FF2B5EF4-FFF2-40B4-BE49-F238E27FC236}">
                <a16:creationId xmlns:a16="http://schemas.microsoft.com/office/drawing/2014/main" id="{5BF1ED64-598C-4658-BF6B-F0CD0A28FFBD}"/>
              </a:ext>
            </a:extLst>
          </p:cNvPr>
          <p:cNvSpPr txBox="1"/>
          <p:nvPr/>
        </p:nvSpPr>
        <p:spPr>
          <a:xfrm>
            <a:off x="6905666" y="2193408"/>
            <a:ext cx="4819951" cy="3181684"/>
          </a:xfrm>
          <a:prstGeom prst="rect">
            <a:avLst/>
          </a:prstGeom>
        </p:spPr>
        <p:txBody>
          <a:bodyPr vert="horz" lIns="91440" tIns="45720" rIns="91440" bIns="45720" rtlCol="0" anchor="t">
            <a:noAutofit/>
          </a:bodyPr>
          <a:lstStyle/>
          <a:p>
            <a:pPr indent="-228600">
              <a:lnSpc>
                <a:spcPct val="90000"/>
              </a:lnSpc>
              <a:spcAft>
                <a:spcPts val="600"/>
              </a:spcAft>
              <a:buFont typeface="Arial" panose="020B0604020202020204" pitchFamily="34" charset="0"/>
              <a:buChar char="•"/>
            </a:pPr>
            <a:r>
              <a:rPr lang="en-US" dirty="0"/>
              <a:t>Collect all the necessary required information such as applicant details and organization details. </a:t>
            </a:r>
          </a:p>
          <a:p>
            <a:pPr indent="-228600">
              <a:lnSpc>
                <a:spcPct val="90000"/>
              </a:lnSpc>
              <a:spcAft>
                <a:spcPts val="600"/>
              </a:spcAft>
              <a:buFont typeface="Arial" panose="020B0604020202020204" pitchFamily="34" charset="0"/>
              <a:buChar char="•"/>
            </a:pPr>
            <a:r>
              <a:rPr lang="en-US" dirty="0"/>
              <a:t>Implementing the system according to the coding standards. </a:t>
            </a:r>
          </a:p>
          <a:p>
            <a:pPr indent="-228600">
              <a:lnSpc>
                <a:spcPct val="90000"/>
              </a:lnSpc>
              <a:spcAft>
                <a:spcPts val="600"/>
              </a:spcAft>
              <a:buFont typeface="Arial" panose="020B0604020202020204" pitchFamily="34" charset="0"/>
              <a:buChar char="•"/>
            </a:pPr>
            <a:r>
              <a:rPr lang="en-US" dirty="0"/>
              <a:t>Lack of knowledge and Hard adaptability for programming languages. </a:t>
            </a:r>
          </a:p>
          <a:p>
            <a:pPr indent="-228600">
              <a:lnSpc>
                <a:spcPct val="90000"/>
              </a:lnSpc>
              <a:spcAft>
                <a:spcPts val="600"/>
              </a:spcAft>
              <a:buFont typeface="Arial" panose="020B0604020202020204" pitchFamily="34" charset="0"/>
              <a:buChar char="•"/>
            </a:pPr>
            <a:r>
              <a:rPr lang="en-US" dirty="0"/>
              <a:t>Finding organizations with job vacancies. </a:t>
            </a:r>
          </a:p>
          <a:p>
            <a:pPr indent="-228600">
              <a:lnSpc>
                <a:spcPct val="90000"/>
              </a:lnSpc>
              <a:spcAft>
                <a:spcPts val="600"/>
              </a:spcAft>
              <a:buFont typeface="Arial" panose="020B0604020202020204" pitchFamily="34" charset="0"/>
              <a:buChar char="•"/>
            </a:pPr>
            <a:r>
              <a:rPr lang="en-US" dirty="0"/>
              <a:t>Designing a simple and clear user-friendly interface.</a:t>
            </a:r>
          </a:p>
          <a:p>
            <a:pPr indent="-228600">
              <a:lnSpc>
                <a:spcPct val="90000"/>
              </a:lnSpc>
              <a:spcAft>
                <a:spcPts val="600"/>
              </a:spcAft>
              <a:buFont typeface="Arial" panose="020B0604020202020204" pitchFamily="34" charset="0"/>
              <a:buChar char="•"/>
            </a:pPr>
            <a:r>
              <a:rPr lang="en-US" dirty="0"/>
              <a:t>Completing the project within the given deadline.</a:t>
            </a:r>
          </a:p>
          <a:p>
            <a:pPr indent="-228600">
              <a:lnSpc>
                <a:spcPct val="90000"/>
              </a:lnSpc>
              <a:spcAft>
                <a:spcPts val="600"/>
              </a:spcAft>
              <a:buFont typeface="Arial" panose="020B0604020202020204" pitchFamily="34" charset="0"/>
              <a:buChar char="•"/>
            </a:pPr>
            <a:r>
              <a:rPr lang="en-US" dirty="0"/>
              <a:t>Due to pandemic situation there were many communication issues</a:t>
            </a:r>
          </a:p>
        </p:txBody>
      </p:sp>
    </p:spTree>
    <p:extLst>
      <p:ext uri="{BB962C8B-B14F-4D97-AF65-F5344CB8AC3E}">
        <p14:creationId xmlns:p14="http://schemas.microsoft.com/office/powerpoint/2010/main" val="2530697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A4CBD72-2E5E-4075-95ED-0B356FCFF897}"/>
              </a:ext>
            </a:extLst>
          </p:cNvPr>
          <p:cNvSpPr txBox="1"/>
          <p:nvPr/>
        </p:nvSpPr>
        <p:spPr>
          <a:xfrm>
            <a:off x="8104694" y="156034"/>
            <a:ext cx="4087306" cy="145279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600" dirty="0">
                <a:solidFill>
                  <a:schemeClr val="accent5">
                    <a:lumMod val="40000"/>
                    <a:lumOff val="60000"/>
                  </a:schemeClr>
                </a:solidFill>
                <a:latin typeface="+mj-lt"/>
                <a:ea typeface="+mj-ea"/>
                <a:cs typeface="+mj-cs"/>
              </a:rPr>
              <a:t>Q &amp; A</a:t>
            </a:r>
          </a:p>
        </p:txBody>
      </p:sp>
      <p:sp>
        <p:nvSpPr>
          <p:cNvPr id="24" name="Freeform: Shape 23">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Question mark on green pastel background">
            <a:extLst>
              <a:ext uri="{FF2B5EF4-FFF2-40B4-BE49-F238E27FC236}">
                <a16:creationId xmlns:a16="http://schemas.microsoft.com/office/drawing/2014/main" id="{818541EB-55A8-412A-B195-84F7E68FF5BF}"/>
              </a:ext>
            </a:extLst>
          </p:cNvPr>
          <p:cNvPicPr>
            <a:picLocks noChangeAspect="1"/>
          </p:cNvPicPr>
          <p:nvPr/>
        </p:nvPicPr>
        <p:blipFill rotWithShape="1">
          <a:blip r:embed="rId2"/>
          <a:srcRect l="23135"/>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3" name="TextBox 2">
            <a:extLst>
              <a:ext uri="{FF2B5EF4-FFF2-40B4-BE49-F238E27FC236}">
                <a16:creationId xmlns:a16="http://schemas.microsoft.com/office/drawing/2014/main" id="{9D583DEC-ABF6-4326-A44C-8ECA92FEF0FA}"/>
              </a:ext>
            </a:extLst>
          </p:cNvPr>
          <p:cNvSpPr txBox="1"/>
          <p:nvPr/>
        </p:nvSpPr>
        <p:spPr>
          <a:xfrm>
            <a:off x="8226740" y="5717219"/>
            <a:ext cx="4087306" cy="769441"/>
          </a:xfrm>
          <a:prstGeom prst="rect">
            <a:avLst/>
          </a:prstGeom>
          <a:noFill/>
        </p:spPr>
        <p:txBody>
          <a:bodyPr wrap="square" rtlCol="0">
            <a:spAutoFit/>
          </a:bodyPr>
          <a:lstStyle/>
          <a:p>
            <a:r>
              <a:rPr lang="en-US" sz="4400" b="1" dirty="0">
                <a:solidFill>
                  <a:schemeClr val="accent3">
                    <a:lumMod val="60000"/>
                    <a:lumOff val="40000"/>
                  </a:schemeClr>
                </a:solidFill>
              </a:rPr>
              <a:t>THANK YOU !</a:t>
            </a:r>
          </a:p>
        </p:txBody>
      </p:sp>
    </p:spTree>
    <p:extLst>
      <p:ext uri="{BB962C8B-B14F-4D97-AF65-F5344CB8AC3E}">
        <p14:creationId xmlns:p14="http://schemas.microsoft.com/office/powerpoint/2010/main" val="10097020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grpSp>
        <p:nvGrpSpPr>
          <p:cNvPr id="31" name="Group 30">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32" name="Rectangle 31">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35" name="Freeform: Shape 34">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useBgFill="1">
        <p:nvSpPr>
          <p:cNvPr id="37" name="Rectangle 36">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4" name="TextBox 3">
            <a:extLst>
              <a:ext uri="{FF2B5EF4-FFF2-40B4-BE49-F238E27FC236}">
                <a16:creationId xmlns:a16="http://schemas.microsoft.com/office/drawing/2014/main" id="{7995B320-6AA6-4AED-B23E-E0B35599364D}"/>
              </a:ext>
            </a:extLst>
          </p:cNvPr>
          <p:cNvSpPr txBox="1"/>
          <p:nvPr/>
        </p:nvSpPr>
        <p:spPr>
          <a:xfrm>
            <a:off x="1143000" y="990599"/>
            <a:ext cx="9906000" cy="68580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kern="1200" dirty="0">
                <a:solidFill>
                  <a:schemeClr val="tx1"/>
                </a:solidFill>
                <a:latin typeface="+mj-lt"/>
                <a:ea typeface="+mj-ea"/>
                <a:cs typeface="+mj-cs"/>
              </a:rPr>
              <a:t>Content</a:t>
            </a:r>
          </a:p>
        </p:txBody>
      </p:sp>
      <p:graphicFrame>
        <p:nvGraphicFramePr>
          <p:cNvPr id="25" name="TextBox 4">
            <a:extLst>
              <a:ext uri="{FF2B5EF4-FFF2-40B4-BE49-F238E27FC236}">
                <a16:creationId xmlns:a16="http://schemas.microsoft.com/office/drawing/2014/main" id="{5CC069A3-04CF-4CEC-AF83-4EBF8418A161}"/>
              </a:ext>
            </a:extLst>
          </p:cNvPr>
          <p:cNvGraphicFramePr/>
          <p:nvPr>
            <p:extLst>
              <p:ext uri="{D42A27DB-BD31-4B8C-83A1-F6EECF244321}">
                <p14:modId xmlns:p14="http://schemas.microsoft.com/office/powerpoint/2010/main" val="1431201028"/>
              </p:ext>
            </p:extLst>
          </p:nvPr>
        </p:nvGraphicFramePr>
        <p:xfrm>
          <a:off x="685798" y="1899103"/>
          <a:ext cx="10820400" cy="3733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277814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5FDF4720-5445-47BE-89FE-E40D1AE6F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11927"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2" name="Freeform: Shape 21">
            <a:extLst>
              <a:ext uri="{FF2B5EF4-FFF2-40B4-BE49-F238E27FC236}">
                <a16:creationId xmlns:a16="http://schemas.microsoft.com/office/drawing/2014/main" id="{AC8710B4-A815-4082-9E4F-F13A00070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42784"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15FD7D5B-D05D-4146-890C-A5ECC99D4418}"/>
              </a:ext>
            </a:extLst>
          </p:cNvPr>
          <p:cNvSpPr txBox="1"/>
          <p:nvPr/>
        </p:nvSpPr>
        <p:spPr>
          <a:xfrm>
            <a:off x="6457391" y="978789"/>
            <a:ext cx="4819951" cy="5617953"/>
          </a:xfrm>
          <a:prstGeom prst="rect">
            <a:avLst/>
          </a:prstGeom>
        </p:spPr>
        <p:txBody>
          <a:bodyPr vert="horz" lIns="91440" tIns="45720" rIns="91440" bIns="45720" rtlCol="0" anchor="t">
            <a:normAutofit fontScale="32500" lnSpcReduction="20000"/>
          </a:bodyPr>
          <a:lstStyle/>
          <a:p>
            <a:pPr>
              <a:lnSpc>
                <a:spcPct val="90000"/>
              </a:lnSpc>
              <a:spcAft>
                <a:spcPts val="600"/>
              </a:spcAft>
            </a:pPr>
            <a:r>
              <a:rPr lang="en-US" sz="17600" dirty="0"/>
              <a:t>Introduction</a:t>
            </a:r>
          </a:p>
          <a:p>
            <a:pPr indent="-228600">
              <a:lnSpc>
                <a:spcPct val="90000"/>
              </a:lnSpc>
              <a:spcAft>
                <a:spcPts val="600"/>
              </a:spcAft>
              <a:buFont typeface="Arial" panose="020B0604020202020204" pitchFamily="34" charset="0"/>
              <a:buChar char="•"/>
            </a:pPr>
            <a:endParaRPr lang="en-US" sz="5600" dirty="0"/>
          </a:p>
          <a:p>
            <a:pPr indent="-228600" algn="just">
              <a:lnSpc>
                <a:spcPct val="90000"/>
              </a:lnSpc>
              <a:spcAft>
                <a:spcPts val="600"/>
              </a:spcAft>
              <a:buFont typeface="Arial" panose="020B0604020202020204" pitchFamily="34" charset="0"/>
              <a:buChar char="•"/>
            </a:pPr>
            <a:r>
              <a:rPr lang="en-US" sz="5600" dirty="0"/>
              <a:t>Today, most people are getting more qualified and employment industry is extremely competitive. So, they must find job vacancies and internships by grabbing newspapers and paper advertisements. It is more complicated because they must look into every notice and find  the relevant job fields.</a:t>
            </a:r>
          </a:p>
          <a:p>
            <a:pPr indent="-228600" algn="just">
              <a:lnSpc>
                <a:spcPct val="90000"/>
              </a:lnSpc>
              <a:spcAft>
                <a:spcPts val="600"/>
              </a:spcAft>
              <a:buFont typeface="Arial" panose="020B0604020202020204" pitchFamily="34" charset="0"/>
              <a:buChar char="•"/>
            </a:pPr>
            <a:endParaRPr lang="en-US" sz="5600" dirty="0"/>
          </a:p>
          <a:p>
            <a:pPr indent="-228600" algn="just">
              <a:lnSpc>
                <a:spcPct val="90000"/>
              </a:lnSpc>
              <a:spcAft>
                <a:spcPts val="600"/>
              </a:spcAft>
              <a:buFont typeface="Arial" panose="020B0604020202020204" pitchFamily="34" charset="0"/>
              <a:buChar char="•"/>
            </a:pPr>
            <a:r>
              <a:rPr lang="en-US" sz="5600" dirty="0"/>
              <a:t>We develop this software to find internships and employers can advertise what are the vacancies that they are offering .</a:t>
            </a:r>
          </a:p>
          <a:p>
            <a:pPr indent="-228600" algn="just">
              <a:lnSpc>
                <a:spcPct val="90000"/>
              </a:lnSpc>
              <a:spcAft>
                <a:spcPts val="600"/>
              </a:spcAft>
              <a:buFont typeface="Arial" panose="020B0604020202020204" pitchFamily="34" charset="0"/>
              <a:buChar char="•"/>
            </a:pPr>
            <a:endParaRPr lang="en-US" sz="5600" dirty="0"/>
          </a:p>
          <a:p>
            <a:pPr indent="-228600" algn="just">
              <a:lnSpc>
                <a:spcPct val="90000"/>
              </a:lnSpc>
              <a:spcAft>
                <a:spcPts val="600"/>
              </a:spcAft>
              <a:buFont typeface="Arial" panose="020B0604020202020204" pitchFamily="34" charset="0"/>
              <a:buChar char="•"/>
            </a:pPr>
            <a:r>
              <a:rPr lang="en-US" sz="5600" dirty="0"/>
              <a:t>AL tutors can advertise about call programs and Students can find more details of supportive class</a:t>
            </a:r>
          </a:p>
          <a:p>
            <a:pPr indent="-228600" algn="just">
              <a:lnSpc>
                <a:spcPct val="90000"/>
              </a:lnSpc>
              <a:spcAft>
                <a:spcPts val="600"/>
              </a:spcAft>
              <a:buFont typeface="Arial" panose="020B0604020202020204" pitchFamily="34" charset="0"/>
              <a:buChar char="•"/>
            </a:pPr>
            <a:endParaRPr lang="en-US" sz="5600" dirty="0"/>
          </a:p>
          <a:p>
            <a:pPr indent="-228600" algn="just">
              <a:lnSpc>
                <a:spcPct val="90000"/>
              </a:lnSpc>
              <a:spcAft>
                <a:spcPts val="600"/>
              </a:spcAft>
              <a:buFont typeface="Arial" panose="020B0604020202020204" pitchFamily="34" charset="0"/>
              <a:buChar char="•"/>
            </a:pPr>
            <a:r>
              <a:rPr lang="en-US" sz="5600" dirty="0"/>
              <a:t>The main purpose of this project is to reduce the weight of finding a job vacancies .</a:t>
            </a:r>
          </a:p>
          <a:p>
            <a:pPr indent="-228600">
              <a:lnSpc>
                <a:spcPct val="90000"/>
              </a:lnSpc>
              <a:spcAft>
                <a:spcPts val="600"/>
              </a:spcAft>
              <a:buFont typeface="Arial" panose="020B0604020202020204" pitchFamily="34" charset="0"/>
              <a:buChar char="•"/>
            </a:pPr>
            <a:endParaRPr lang="en-US" sz="1100" dirty="0"/>
          </a:p>
        </p:txBody>
      </p:sp>
      <p:pic>
        <p:nvPicPr>
          <p:cNvPr id="7" name="Picture 6">
            <a:extLst>
              <a:ext uri="{FF2B5EF4-FFF2-40B4-BE49-F238E27FC236}">
                <a16:creationId xmlns:a16="http://schemas.microsoft.com/office/drawing/2014/main" id="{66568E54-1F4E-40F4-B839-D3BF75279BAC}"/>
              </a:ext>
            </a:extLst>
          </p:cNvPr>
          <p:cNvPicPr>
            <a:picLocks noChangeAspect="1"/>
          </p:cNvPicPr>
          <p:nvPr/>
        </p:nvPicPr>
        <p:blipFill>
          <a:blip r:embed="rId2"/>
          <a:stretch>
            <a:fillRect/>
          </a:stretch>
        </p:blipFill>
        <p:spPr>
          <a:xfrm>
            <a:off x="0" y="0"/>
            <a:ext cx="5149049" cy="6858000"/>
          </a:xfrm>
          <a:prstGeom prst="rect">
            <a:avLst/>
          </a:prstGeom>
        </p:spPr>
      </p:pic>
    </p:spTree>
    <p:extLst>
      <p:ext uri="{BB962C8B-B14F-4D97-AF65-F5344CB8AC3E}">
        <p14:creationId xmlns:p14="http://schemas.microsoft.com/office/powerpoint/2010/main" val="3967518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4C8FDD-DD3B-403A-A5B8-5EDA813B7B9C}"/>
              </a:ext>
            </a:extLst>
          </p:cNvPr>
          <p:cNvSpPr txBox="1"/>
          <p:nvPr/>
        </p:nvSpPr>
        <p:spPr>
          <a:xfrm>
            <a:off x="844708" y="530099"/>
            <a:ext cx="3942240" cy="4154984"/>
          </a:xfrm>
          <a:prstGeom prst="rect">
            <a:avLst/>
          </a:prstGeom>
          <a:noFill/>
        </p:spPr>
        <p:txBody>
          <a:bodyPr wrap="square" rtlCol="0">
            <a:spAutoFit/>
          </a:bodyPr>
          <a:lstStyle/>
          <a:p>
            <a:r>
              <a:rPr lang="en-US" sz="4000" dirty="0">
                <a:solidFill>
                  <a:srgbClr val="7030A0"/>
                </a:solidFill>
              </a:rPr>
              <a:t>Background</a:t>
            </a:r>
          </a:p>
          <a:p>
            <a:endParaRPr lang="en-US" sz="4000" dirty="0"/>
          </a:p>
          <a:p>
            <a:pPr marL="342900" indent="-342900">
              <a:buFont typeface="Wingdings" panose="05000000000000000000" pitchFamily="2" charset="2"/>
              <a:buChar char="q"/>
            </a:pPr>
            <a:r>
              <a:rPr lang="en-US" sz="2400" b="1" i="1" dirty="0"/>
              <a:t>Developed using </a:t>
            </a:r>
          </a:p>
          <a:p>
            <a:pPr marL="571500" indent="-571500">
              <a:buFont typeface="Wingdings" panose="05000000000000000000" pitchFamily="2" charset="2"/>
              <a:buChar char="ü"/>
            </a:pPr>
            <a:r>
              <a:rPr lang="en-US" sz="2000" dirty="0"/>
              <a:t>Java</a:t>
            </a:r>
          </a:p>
          <a:p>
            <a:pPr marL="571500" indent="-571500">
              <a:buFont typeface="Wingdings" panose="05000000000000000000" pitchFamily="2" charset="2"/>
              <a:buChar char="ü"/>
            </a:pPr>
            <a:r>
              <a:rPr lang="en-US" sz="2000" dirty="0"/>
              <a:t>SQL language</a:t>
            </a:r>
          </a:p>
          <a:p>
            <a:pPr marL="571500" indent="-571500">
              <a:buFont typeface="Wingdings" panose="05000000000000000000" pitchFamily="2" charset="2"/>
              <a:buChar char="ü"/>
            </a:pPr>
            <a:r>
              <a:rPr lang="en-US" sz="2000" dirty="0"/>
              <a:t>NetBeans IDE </a:t>
            </a:r>
          </a:p>
          <a:p>
            <a:pPr marL="571500" indent="-571500">
              <a:buFont typeface="Wingdings" panose="05000000000000000000" pitchFamily="2" charset="2"/>
              <a:buChar char="ü"/>
            </a:pPr>
            <a:r>
              <a:rPr lang="en-US" sz="2000" dirty="0"/>
              <a:t>XAMPP</a:t>
            </a:r>
          </a:p>
          <a:p>
            <a:endParaRPr lang="en-US" sz="4000" dirty="0"/>
          </a:p>
          <a:p>
            <a:endParaRPr lang="en-US" sz="4000" dirty="0"/>
          </a:p>
        </p:txBody>
      </p:sp>
      <p:sp>
        <p:nvSpPr>
          <p:cNvPr id="3" name="TextBox 2">
            <a:extLst>
              <a:ext uri="{FF2B5EF4-FFF2-40B4-BE49-F238E27FC236}">
                <a16:creationId xmlns:a16="http://schemas.microsoft.com/office/drawing/2014/main" id="{EFD93EE2-F54E-456E-A6E6-B80CDF7D8839}"/>
              </a:ext>
            </a:extLst>
          </p:cNvPr>
          <p:cNvSpPr txBox="1"/>
          <p:nvPr/>
        </p:nvSpPr>
        <p:spPr>
          <a:xfrm>
            <a:off x="8452097" y="3957450"/>
            <a:ext cx="2734322" cy="2646878"/>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Sections of the software</a:t>
            </a:r>
          </a:p>
          <a:p>
            <a:pPr marL="571500" indent="-571500">
              <a:buFont typeface="Wingdings" panose="05000000000000000000" pitchFamily="2" charset="2"/>
              <a:buChar char="ü"/>
            </a:pPr>
            <a:r>
              <a:rPr lang="en-US" sz="1800" dirty="0"/>
              <a:t>Software Details</a:t>
            </a:r>
          </a:p>
          <a:p>
            <a:pPr marL="571500" indent="-571500">
              <a:buFont typeface="Wingdings" panose="05000000000000000000" pitchFamily="2" charset="2"/>
              <a:buChar char="ü"/>
            </a:pPr>
            <a:r>
              <a:rPr lang="en-US" sz="1800" dirty="0"/>
              <a:t>Hardware Details</a:t>
            </a:r>
          </a:p>
          <a:p>
            <a:pPr marL="571500" indent="-571500">
              <a:buFont typeface="Wingdings" panose="05000000000000000000" pitchFamily="2" charset="2"/>
              <a:buChar char="ü"/>
            </a:pPr>
            <a:r>
              <a:rPr lang="en-US" sz="1800" dirty="0"/>
              <a:t>Admins</a:t>
            </a:r>
          </a:p>
          <a:p>
            <a:pPr marL="571500" indent="-571500">
              <a:buFont typeface="Wingdings" panose="05000000000000000000" pitchFamily="2" charset="2"/>
              <a:buChar char="ü"/>
            </a:pPr>
            <a:r>
              <a:rPr lang="en-US" sz="1800" dirty="0"/>
              <a:t>Undergraduate</a:t>
            </a:r>
          </a:p>
          <a:p>
            <a:pPr marL="571500" indent="-571500">
              <a:buFont typeface="Wingdings" panose="05000000000000000000" pitchFamily="2" charset="2"/>
              <a:buChar char="ü"/>
            </a:pPr>
            <a:r>
              <a:rPr lang="en-US" sz="1800" dirty="0"/>
              <a:t>Job vacancy posts</a:t>
            </a:r>
          </a:p>
          <a:p>
            <a:pPr marL="571500" indent="-571500">
              <a:buFont typeface="Wingdings" panose="05000000000000000000" pitchFamily="2" charset="2"/>
              <a:buChar char="ü"/>
            </a:pPr>
            <a:r>
              <a:rPr lang="en-US" dirty="0"/>
              <a:t>Issues</a:t>
            </a:r>
            <a:endParaRPr lang="en-US" sz="1800" dirty="0"/>
          </a:p>
          <a:p>
            <a:endParaRPr lang="en-US" sz="1800" dirty="0"/>
          </a:p>
        </p:txBody>
      </p:sp>
      <p:sp>
        <p:nvSpPr>
          <p:cNvPr id="4" name="TextBox 3">
            <a:extLst>
              <a:ext uri="{FF2B5EF4-FFF2-40B4-BE49-F238E27FC236}">
                <a16:creationId xmlns:a16="http://schemas.microsoft.com/office/drawing/2014/main" id="{C09D3125-FE28-4B36-8B0F-68698FA4E65D}"/>
              </a:ext>
            </a:extLst>
          </p:cNvPr>
          <p:cNvSpPr txBox="1"/>
          <p:nvPr/>
        </p:nvSpPr>
        <p:spPr>
          <a:xfrm>
            <a:off x="4540823" y="1503992"/>
            <a:ext cx="2796466" cy="2062103"/>
          </a:xfrm>
          <a:prstGeom prst="rect">
            <a:avLst/>
          </a:prstGeom>
          <a:noFill/>
        </p:spPr>
        <p:txBody>
          <a:bodyPr wrap="square" rtlCol="0">
            <a:spAutoFit/>
          </a:bodyPr>
          <a:lstStyle/>
          <a:p>
            <a:pPr marL="342900" indent="-342900">
              <a:buFont typeface="Wingdings" panose="05000000000000000000" pitchFamily="2" charset="2"/>
              <a:buChar char="q"/>
            </a:pPr>
            <a:r>
              <a:rPr lang="en-US" sz="2000" b="1" dirty="0"/>
              <a:t>Users</a:t>
            </a:r>
          </a:p>
          <a:p>
            <a:pPr marL="571500" indent="-571500">
              <a:buFont typeface="Wingdings" panose="05000000000000000000" pitchFamily="2" charset="2"/>
              <a:buChar char="ü"/>
            </a:pPr>
            <a:r>
              <a:rPr lang="en-US" sz="1800" dirty="0"/>
              <a:t>Admin</a:t>
            </a:r>
          </a:p>
          <a:p>
            <a:pPr marL="571500" indent="-571500">
              <a:buFont typeface="Wingdings" panose="05000000000000000000" pitchFamily="2" charset="2"/>
              <a:buChar char="ü"/>
            </a:pPr>
            <a:r>
              <a:rPr lang="en-US" sz="1800" dirty="0"/>
              <a:t>Company</a:t>
            </a:r>
          </a:p>
          <a:p>
            <a:pPr marL="571500" indent="-571500">
              <a:buFont typeface="Wingdings" panose="05000000000000000000" pitchFamily="2" charset="2"/>
              <a:buChar char="ü"/>
            </a:pPr>
            <a:r>
              <a:rPr lang="en-US" sz="1800" dirty="0"/>
              <a:t>Undergraduates</a:t>
            </a:r>
          </a:p>
          <a:p>
            <a:pPr marL="571500" indent="-571500">
              <a:buFont typeface="Wingdings" panose="05000000000000000000" pitchFamily="2" charset="2"/>
              <a:buChar char="ü"/>
            </a:pPr>
            <a:r>
              <a:rPr lang="en-US" sz="1800" dirty="0"/>
              <a:t>Tutors</a:t>
            </a:r>
          </a:p>
          <a:p>
            <a:endParaRPr lang="en-US" sz="1800" dirty="0"/>
          </a:p>
          <a:p>
            <a:endParaRPr lang="en-US" sz="1800" dirty="0"/>
          </a:p>
        </p:txBody>
      </p:sp>
      <p:pic>
        <p:nvPicPr>
          <p:cNvPr id="5" name="Picture 4">
            <a:extLst>
              <a:ext uri="{FF2B5EF4-FFF2-40B4-BE49-F238E27FC236}">
                <a16:creationId xmlns:a16="http://schemas.microsoft.com/office/drawing/2014/main" id="{4FB52E19-B6AB-4CEE-A653-5629414FF2C5}"/>
              </a:ext>
            </a:extLst>
          </p:cNvPr>
          <p:cNvPicPr>
            <a:picLocks noChangeAspect="1"/>
          </p:cNvPicPr>
          <p:nvPr/>
        </p:nvPicPr>
        <p:blipFill rotWithShape="1">
          <a:blip r:embed="rId2"/>
          <a:srcRect r="965" b="11068"/>
          <a:stretch/>
        </p:blipFill>
        <p:spPr>
          <a:xfrm>
            <a:off x="3343442" y="3404279"/>
            <a:ext cx="4483777" cy="2796772"/>
          </a:xfrm>
          <a:prstGeom prst="rect">
            <a:avLst/>
          </a:prstGeom>
        </p:spPr>
      </p:pic>
      <p:pic>
        <p:nvPicPr>
          <p:cNvPr id="6" name="Picture 5">
            <a:extLst>
              <a:ext uri="{FF2B5EF4-FFF2-40B4-BE49-F238E27FC236}">
                <a16:creationId xmlns:a16="http://schemas.microsoft.com/office/drawing/2014/main" id="{7779433F-B4E3-485E-8C5F-4F0C7436A72C}"/>
              </a:ext>
            </a:extLst>
          </p:cNvPr>
          <p:cNvPicPr>
            <a:picLocks noChangeAspect="1"/>
          </p:cNvPicPr>
          <p:nvPr/>
        </p:nvPicPr>
        <p:blipFill rotWithShape="1">
          <a:blip r:embed="rId3"/>
          <a:srcRect b="11141"/>
          <a:stretch/>
        </p:blipFill>
        <p:spPr>
          <a:xfrm>
            <a:off x="718314" y="3566095"/>
            <a:ext cx="2000250" cy="2369880"/>
          </a:xfrm>
          <a:prstGeom prst="rect">
            <a:avLst/>
          </a:prstGeom>
        </p:spPr>
      </p:pic>
      <p:pic>
        <p:nvPicPr>
          <p:cNvPr id="8" name="Picture 7">
            <a:extLst>
              <a:ext uri="{FF2B5EF4-FFF2-40B4-BE49-F238E27FC236}">
                <a16:creationId xmlns:a16="http://schemas.microsoft.com/office/drawing/2014/main" id="{2956AD09-B642-41FA-9470-4D7209F9E55F}"/>
              </a:ext>
            </a:extLst>
          </p:cNvPr>
          <p:cNvPicPr>
            <a:picLocks noChangeAspect="1"/>
          </p:cNvPicPr>
          <p:nvPr/>
        </p:nvPicPr>
        <p:blipFill rotWithShape="1">
          <a:blip r:embed="rId4"/>
          <a:srcRect t="7738" b="12111"/>
          <a:stretch/>
        </p:blipFill>
        <p:spPr>
          <a:xfrm>
            <a:off x="7337289" y="658777"/>
            <a:ext cx="3849130" cy="3298673"/>
          </a:xfrm>
          <a:prstGeom prst="rect">
            <a:avLst/>
          </a:prstGeom>
        </p:spPr>
      </p:pic>
    </p:spTree>
    <p:extLst>
      <p:ext uri="{BB962C8B-B14F-4D97-AF65-F5344CB8AC3E}">
        <p14:creationId xmlns:p14="http://schemas.microsoft.com/office/powerpoint/2010/main" val="34963562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193D11-847C-4258-83AB-74BF5A7E59F4}"/>
              </a:ext>
            </a:extLst>
          </p:cNvPr>
          <p:cNvSpPr txBox="1"/>
          <p:nvPr/>
        </p:nvSpPr>
        <p:spPr>
          <a:xfrm>
            <a:off x="1356501" y="94940"/>
            <a:ext cx="9802229" cy="148907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600" kern="1200" dirty="0">
                <a:solidFill>
                  <a:srgbClr val="92D050"/>
                </a:solidFill>
                <a:latin typeface="+mj-lt"/>
                <a:ea typeface="+mj-ea"/>
                <a:cs typeface="+mj-cs"/>
              </a:rPr>
              <a:t>Architecture and Solution</a:t>
            </a:r>
          </a:p>
        </p:txBody>
      </p:sp>
      <p:sp>
        <p:nvSpPr>
          <p:cNvPr id="3" name="TextBox 2">
            <a:extLst>
              <a:ext uri="{FF2B5EF4-FFF2-40B4-BE49-F238E27FC236}">
                <a16:creationId xmlns:a16="http://schemas.microsoft.com/office/drawing/2014/main" id="{D9870D56-2FC6-4FC5-9594-533A23561B5F}"/>
              </a:ext>
            </a:extLst>
          </p:cNvPr>
          <p:cNvSpPr txBox="1"/>
          <p:nvPr/>
        </p:nvSpPr>
        <p:spPr>
          <a:xfrm>
            <a:off x="1170571" y="1343025"/>
            <a:ext cx="9725024" cy="369332"/>
          </a:xfrm>
          <a:prstGeom prst="rect">
            <a:avLst/>
          </a:prstGeom>
          <a:noFill/>
        </p:spPr>
        <p:txBody>
          <a:bodyPr wrap="square" rtlCol="0">
            <a:spAutoFit/>
          </a:bodyPr>
          <a:lstStyle/>
          <a:p>
            <a:r>
              <a:rPr lang="en-US" dirty="0">
                <a:solidFill>
                  <a:schemeClr val="bg2"/>
                </a:solidFill>
              </a:rPr>
              <a:t>This system use three main groups</a:t>
            </a:r>
          </a:p>
        </p:txBody>
      </p:sp>
      <p:sp>
        <p:nvSpPr>
          <p:cNvPr id="4" name="TextBox 3">
            <a:extLst>
              <a:ext uri="{FF2B5EF4-FFF2-40B4-BE49-F238E27FC236}">
                <a16:creationId xmlns:a16="http://schemas.microsoft.com/office/drawing/2014/main" id="{5196AC20-81EC-4E61-8419-555B1D731D9F}"/>
              </a:ext>
            </a:extLst>
          </p:cNvPr>
          <p:cNvSpPr txBox="1"/>
          <p:nvPr/>
        </p:nvSpPr>
        <p:spPr>
          <a:xfrm>
            <a:off x="1528760" y="1851381"/>
            <a:ext cx="2914644" cy="2585323"/>
          </a:xfrm>
          <a:prstGeom prst="rect">
            <a:avLst/>
          </a:prstGeom>
          <a:noFill/>
        </p:spPr>
        <p:txBody>
          <a:bodyPr wrap="square" rtlCol="0">
            <a:spAutoFit/>
          </a:bodyPr>
          <a:lstStyle/>
          <a:p>
            <a:r>
              <a:rPr lang="en-US" dirty="0">
                <a:solidFill>
                  <a:schemeClr val="bg1"/>
                </a:solidFill>
              </a:rPr>
              <a:t>             </a:t>
            </a:r>
            <a:r>
              <a:rPr lang="en-US" dirty="0">
                <a:solidFill>
                  <a:srgbClr val="FFC000"/>
                </a:solidFill>
              </a:rPr>
              <a:t>Employer</a:t>
            </a:r>
          </a:p>
          <a:p>
            <a:r>
              <a:rPr lang="en-US" dirty="0">
                <a:solidFill>
                  <a:srgbClr val="FFC000"/>
                </a:solidFill>
              </a:rPr>
              <a:t>             Organizations</a:t>
            </a:r>
          </a:p>
          <a:p>
            <a:endParaRPr lang="en-US" dirty="0">
              <a:solidFill>
                <a:schemeClr val="bg1"/>
              </a:solidFill>
            </a:endParaRPr>
          </a:p>
          <a:p>
            <a:pPr marL="285750" indent="-285750">
              <a:buFont typeface="Arial" panose="020B0604020202020204" pitchFamily="34" charset="0"/>
              <a:buChar char="•"/>
            </a:pPr>
            <a:r>
              <a:rPr lang="en-US" dirty="0">
                <a:solidFill>
                  <a:schemeClr val="accent2">
                    <a:lumMod val="40000"/>
                    <a:lumOff val="60000"/>
                  </a:schemeClr>
                </a:solidFill>
              </a:rPr>
              <a:t>Advertise job vacancies and internships</a:t>
            </a:r>
          </a:p>
          <a:p>
            <a:pPr marL="285750" indent="-285750">
              <a:buFont typeface="Arial" panose="020B0604020202020204" pitchFamily="34" charset="0"/>
              <a:buChar char="•"/>
            </a:pPr>
            <a:r>
              <a:rPr lang="en-US" dirty="0">
                <a:solidFill>
                  <a:schemeClr val="accent2">
                    <a:lumMod val="40000"/>
                    <a:lumOff val="60000"/>
                  </a:schemeClr>
                </a:solidFill>
              </a:rPr>
              <a:t>Accept vacancy responses</a:t>
            </a:r>
          </a:p>
          <a:p>
            <a:endParaRPr lang="en-US" dirty="0">
              <a:solidFill>
                <a:schemeClr val="bg1"/>
              </a:solidFill>
            </a:endParaRPr>
          </a:p>
          <a:p>
            <a:endParaRPr lang="en-US" dirty="0">
              <a:solidFill>
                <a:schemeClr val="bg1"/>
              </a:solidFill>
            </a:endParaRPr>
          </a:p>
        </p:txBody>
      </p:sp>
      <p:sp>
        <p:nvSpPr>
          <p:cNvPr id="5" name="TextBox 4">
            <a:extLst>
              <a:ext uri="{FF2B5EF4-FFF2-40B4-BE49-F238E27FC236}">
                <a16:creationId xmlns:a16="http://schemas.microsoft.com/office/drawing/2014/main" id="{D1432BD4-50B0-472E-943F-C01D81F8D16B}"/>
              </a:ext>
            </a:extLst>
          </p:cNvPr>
          <p:cNvSpPr txBox="1"/>
          <p:nvPr/>
        </p:nvSpPr>
        <p:spPr>
          <a:xfrm>
            <a:off x="6507049" y="1556356"/>
            <a:ext cx="3905687" cy="2031325"/>
          </a:xfrm>
          <a:prstGeom prst="rect">
            <a:avLst/>
          </a:prstGeom>
          <a:noFill/>
        </p:spPr>
        <p:txBody>
          <a:bodyPr wrap="square" rtlCol="0">
            <a:spAutoFit/>
          </a:bodyPr>
          <a:lstStyle/>
          <a:p>
            <a:r>
              <a:rPr lang="en-US" dirty="0">
                <a:solidFill>
                  <a:schemeClr val="bg1"/>
                </a:solidFill>
              </a:rPr>
              <a:t>          </a:t>
            </a:r>
          </a:p>
          <a:p>
            <a:r>
              <a:rPr lang="en-US" dirty="0">
                <a:solidFill>
                  <a:schemeClr val="bg1"/>
                </a:solidFill>
              </a:rPr>
              <a:t>         </a:t>
            </a:r>
            <a:r>
              <a:rPr lang="en-US" dirty="0">
                <a:solidFill>
                  <a:srgbClr val="FFC000"/>
                </a:solidFill>
              </a:rPr>
              <a:t>Tutors</a:t>
            </a:r>
          </a:p>
          <a:p>
            <a:r>
              <a:rPr lang="en-US" dirty="0">
                <a:solidFill>
                  <a:schemeClr val="bg1"/>
                </a:solidFill>
              </a:rPr>
              <a:t>         </a:t>
            </a:r>
            <a:endParaRPr lang="en-US" sz="1000" dirty="0">
              <a:solidFill>
                <a:schemeClr val="bg1"/>
              </a:solidFill>
            </a:endParaRPr>
          </a:p>
          <a:p>
            <a:endParaRPr lang="en-US" dirty="0">
              <a:solidFill>
                <a:schemeClr val="bg1"/>
              </a:solidFill>
            </a:endParaRPr>
          </a:p>
          <a:p>
            <a:pPr marL="285750" indent="-285750">
              <a:buFont typeface="Arial" panose="020B0604020202020204" pitchFamily="34" charset="0"/>
              <a:buChar char="•"/>
            </a:pPr>
            <a:r>
              <a:rPr lang="en-US" dirty="0">
                <a:solidFill>
                  <a:schemeClr val="accent2">
                    <a:lumMod val="40000"/>
                    <a:lumOff val="60000"/>
                  </a:schemeClr>
                </a:solidFill>
              </a:rPr>
              <a:t>Advertise supportive Classes and courses</a:t>
            </a:r>
          </a:p>
          <a:p>
            <a:pPr marL="285750" indent="-285750">
              <a:buFont typeface="Arial" panose="020B0604020202020204" pitchFamily="34" charset="0"/>
              <a:buChar char="•"/>
            </a:pPr>
            <a:r>
              <a:rPr lang="en-US" dirty="0">
                <a:solidFill>
                  <a:schemeClr val="accent2">
                    <a:lumMod val="40000"/>
                    <a:lumOff val="60000"/>
                  </a:schemeClr>
                </a:solidFill>
              </a:rPr>
              <a:t>Share tutorial structures</a:t>
            </a:r>
          </a:p>
        </p:txBody>
      </p:sp>
      <p:sp>
        <p:nvSpPr>
          <p:cNvPr id="6" name="TextBox 5">
            <a:extLst>
              <a:ext uri="{FF2B5EF4-FFF2-40B4-BE49-F238E27FC236}">
                <a16:creationId xmlns:a16="http://schemas.microsoft.com/office/drawing/2014/main" id="{7A35F35E-8D0C-4535-BE3B-0256CB2B997E}"/>
              </a:ext>
            </a:extLst>
          </p:cNvPr>
          <p:cNvSpPr txBox="1"/>
          <p:nvPr/>
        </p:nvSpPr>
        <p:spPr>
          <a:xfrm>
            <a:off x="1650981" y="3987197"/>
            <a:ext cx="3020491" cy="2031325"/>
          </a:xfrm>
          <a:prstGeom prst="rect">
            <a:avLst/>
          </a:prstGeom>
          <a:noFill/>
        </p:spPr>
        <p:txBody>
          <a:bodyPr wrap="square" rtlCol="0">
            <a:spAutoFit/>
          </a:bodyPr>
          <a:lstStyle/>
          <a:p>
            <a:r>
              <a:rPr lang="en-US" dirty="0">
                <a:solidFill>
                  <a:schemeClr val="bg1"/>
                </a:solidFill>
              </a:rPr>
              <a:t>           </a:t>
            </a:r>
            <a:r>
              <a:rPr lang="en-US" dirty="0">
                <a:solidFill>
                  <a:srgbClr val="FFC000"/>
                </a:solidFill>
              </a:rPr>
              <a:t>Undergraduates</a:t>
            </a:r>
          </a:p>
          <a:p>
            <a:endParaRPr lang="en-US" dirty="0">
              <a:solidFill>
                <a:schemeClr val="bg1"/>
              </a:solidFill>
            </a:endParaRPr>
          </a:p>
          <a:p>
            <a:pPr marL="285750" indent="-285750">
              <a:buFont typeface="Arial" panose="020B0604020202020204" pitchFamily="34" charset="0"/>
              <a:buChar char="•"/>
            </a:pPr>
            <a:r>
              <a:rPr lang="en-US" dirty="0">
                <a:solidFill>
                  <a:schemeClr val="accent2">
                    <a:lumMod val="40000"/>
                    <a:lumOff val="60000"/>
                  </a:schemeClr>
                </a:solidFill>
              </a:rPr>
              <a:t>Find relative internships and job vacancies</a:t>
            </a:r>
          </a:p>
          <a:p>
            <a:pPr marL="285750" indent="-285750">
              <a:buFont typeface="Arial" panose="020B0604020202020204" pitchFamily="34" charset="0"/>
              <a:buChar char="•"/>
            </a:pPr>
            <a:r>
              <a:rPr lang="en-US" dirty="0">
                <a:solidFill>
                  <a:schemeClr val="accent2">
                    <a:lumMod val="40000"/>
                    <a:lumOff val="60000"/>
                  </a:schemeClr>
                </a:solidFill>
              </a:rPr>
              <a:t>Request relevant vacancies </a:t>
            </a:r>
          </a:p>
          <a:p>
            <a:pPr marL="285750" indent="-285750">
              <a:buFont typeface="Arial" panose="020B0604020202020204" pitchFamily="34" charset="0"/>
              <a:buChar char="•"/>
            </a:pPr>
            <a:r>
              <a:rPr lang="en-US" dirty="0">
                <a:solidFill>
                  <a:schemeClr val="accent2">
                    <a:lumMod val="40000"/>
                    <a:lumOff val="60000"/>
                  </a:schemeClr>
                </a:solidFill>
              </a:rPr>
              <a:t>Submit CVs</a:t>
            </a:r>
          </a:p>
        </p:txBody>
      </p:sp>
      <p:sp>
        <p:nvSpPr>
          <p:cNvPr id="8" name="TextBox 7">
            <a:extLst>
              <a:ext uri="{FF2B5EF4-FFF2-40B4-BE49-F238E27FC236}">
                <a16:creationId xmlns:a16="http://schemas.microsoft.com/office/drawing/2014/main" id="{418EE8B2-DF82-413F-B90C-B9D95A420E9C}"/>
              </a:ext>
            </a:extLst>
          </p:cNvPr>
          <p:cNvSpPr txBox="1"/>
          <p:nvPr/>
        </p:nvSpPr>
        <p:spPr>
          <a:xfrm>
            <a:off x="6507048" y="4052329"/>
            <a:ext cx="3169611" cy="1200329"/>
          </a:xfrm>
          <a:prstGeom prst="rect">
            <a:avLst/>
          </a:prstGeom>
          <a:noFill/>
        </p:spPr>
        <p:txBody>
          <a:bodyPr wrap="square" rtlCol="0">
            <a:spAutoFit/>
          </a:bodyPr>
          <a:lstStyle/>
          <a:p>
            <a:r>
              <a:rPr lang="en-US" dirty="0">
                <a:solidFill>
                  <a:schemeClr val="bg1"/>
                </a:solidFill>
              </a:rPr>
              <a:t>        </a:t>
            </a:r>
            <a:r>
              <a:rPr lang="en-US" dirty="0">
                <a:solidFill>
                  <a:srgbClr val="FFC000"/>
                </a:solidFill>
              </a:rPr>
              <a:t>A/L Students</a:t>
            </a:r>
          </a:p>
          <a:p>
            <a:endParaRPr lang="en-US" dirty="0">
              <a:solidFill>
                <a:schemeClr val="bg1"/>
              </a:solidFill>
            </a:endParaRPr>
          </a:p>
          <a:p>
            <a:pPr marL="285750" indent="-285750">
              <a:buFont typeface="Arial" panose="020B0604020202020204" pitchFamily="34" charset="0"/>
              <a:buChar char="•"/>
            </a:pPr>
            <a:r>
              <a:rPr lang="en-US" dirty="0">
                <a:solidFill>
                  <a:schemeClr val="accent2">
                    <a:lumMod val="40000"/>
                    <a:lumOff val="60000"/>
                  </a:schemeClr>
                </a:solidFill>
              </a:rPr>
              <a:t>Find supportive tutorial classes </a:t>
            </a:r>
          </a:p>
        </p:txBody>
      </p:sp>
      <p:pic>
        <p:nvPicPr>
          <p:cNvPr id="10" name="Picture 9">
            <a:extLst>
              <a:ext uri="{FF2B5EF4-FFF2-40B4-BE49-F238E27FC236}">
                <a16:creationId xmlns:a16="http://schemas.microsoft.com/office/drawing/2014/main" id="{D26DDAF8-A715-474B-B5E7-E59F0EF6D1CF}"/>
              </a:ext>
            </a:extLst>
          </p:cNvPr>
          <p:cNvPicPr>
            <a:picLocks noChangeAspect="1"/>
          </p:cNvPicPr>
          <p:nvPr/>
        </p:nvPicPr>
        <p:blipFill>
          <a:blip r:embed="rId2"/>
          <a:stretch>
            <a:fillRect/>
          </a:stretch>
        </p:blipFill>
        <p:spPr>
          <a:xfrm>
            <a:off x="1528760" y="1906376"/>
            <a:ext cx="685456" cy="574181"/>
          </a:xfrm>
          <a:prstGeom prst="rect">
            <a:avLst/>
          </a:prstGeom>
        </p:spPr>
      </p:pic>
      <p:pic>
        <p:nvPicPr>
          <p:cNvPr id="12" name="Picture 11">
            <a:extLst>
              <a:ext uri="{FF2B5EF4-FFF2-40B4-BE49-F238E27FC236}">
                <a16:creationId xmlns:a16="http://schemas.microsoft.com/office/drawing/2014/main" id="{1F28E8A2-DB7C-4052-8159-1F7B4165CE7F}"/>
              </a:ext>
            </a:extLst>
          </p:cNvPr>
          <p:cNvPicPr>
            <a:picLocks noChangeAspect="1"/>
          </p:cNvPicPr>
          <p:nvPr/>
        </p:nvPicPr>
        <p:blipFill>
          <a:blip r:embed="rId3"/>
          <a:stretch>
            <a:fillRect/>
          </a:stretch>
        </p:blipFill>
        <p:spPr>
          <a:xfrm>
            <a:off x="6211410" y="1826842"/>
            <a:ext cx="775316" cy="653715"/>
          </a:xfrm>
          <a:prstGeom prst="rect">
            <a:avLst/>
          </a:prstGeom>
        </p:spPr>
      </p:pic>
      <p:pic>
        <p:nvPicPr>
          <p:cNvPr id="1026" name="Picture 2" descr="What Is a Core Curriculum in an Undergraduate Degree Program?">
            <a:extLst>
              <a:ext uri="{FF2B5EF4-FFF2-40B4-BE49-F238E27FC236}">
                <a16:creationId xmlns:a16="http://schemas.microsoft.com/office/drawing/2014/main" id="{898AA664-1828-4428-BB55-0B1AAF0D49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8760" y="3939159"/>
            <a:ext cx="733161" cy="55108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0DC08798-F6FE-4DB9-854C-0FDC5204EFD0}"/>
              </a:ext>
            </a:extLst>
          </p:cNvPr>
          <p:cNvPicPr>
            <a:picLocks noChangeAspect="1"/>
          </p:cNvPicPr>
          <p:nvPr/>
        </p:nvPicPr>
        <p:blipFill>
          <a:blip r:embed="rId5"/>
          <a:stretch>
            <a:fillRect/>
          </a:stretch>
        </p:blipFill>
        <p:spPr>
          <a:xfrm>
            <a:off x="6257616" y="3915930"/>
            <a:ext cx="682903" cy="597540"/>
          </a:xfrm>
          <a:prstGeom prst="rect">
            <a:avLst/>
          </a:prstGeom>
        </p:spPr>
      </p:pic>
    </p:spTree>
    <p:extLst>
      <p:ext uri="{BB962C8B-B14F-4D97-AF65-F5344CB8AC3E}">
        <p14:creationId xmlns:p14="http://schemas.microsoft.com/office/powerpoint/2010/main" val="32386986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4E7E4D-6E0B-4F6C-A7F0-5DBC50393211}"/>
              </a:ext>
            </a:extLst>
          </p:cNvPr>
          <p:cNvSpPr txBox="1"/>
          <p:nvPr/>
        </p:nvSpPr>
        <p:spPr>
          <a:xfrm>
            <a:off x="3766623" y="1984506"/>
            <a:ext cx="5270434" cy="1333236"/>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600" kern="1200" dirty="0">
                <a:solidFill>
                  <a:srgbClr val="00B050"/>
                </a:solidFill>
                <a:latin typeface="+mj-lt"/>
                <a:ea typeface="+mj-ea"/>
                <a:cs typeface="+mj-cs"/>
              </a:rPr>
              <a:t>System</a:t>
            </a:r>
          </a:p>
        </p:txBody>
      </p:sp>
      <p:sp>
        <p:nvSpPr>
          <p:cNvPr id="7" name="Oval 6">
            <a:extLst>
              <a:ext uri="{FF2B5EF4-FFF2-40B4-BE49-F238E27FC236}">
                <a16:creationId xmlns:a16="http://schemas.microsoft.com/office/drawing/2014/main" id="{169745D4-A1DF-40F6-80FC-522F3A8A7B53}"/>
              </a:ext>
            </a:extLst>
          </p:cNvPr>
          <p:cNvSpPr/>
          <p:nvPr/>
        </p:nvSpPr>
        <p:spPr>
          <a:xfrm>
            <a:off x="3431476" y="584975"/>
            <a:ext cx="2143861" cy="85827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60680ADD-0C75-47D4-8C98-6E33087A5BC0}"/>
              </a:ext>
            </a:extLst>
          </p:cNvPr>
          <p:cNvSpPr/>
          <p:nvPr/>
        </p:nvSpPr>
        <p:spPr>
          <a:xfrm>
            <a:off x="6989480" y="545496"/>
            <a:ext cx="2320957" cy="897749"/>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40FC0E46-82F0-4DDE-861A-919AA0FCD920}"/>
              </a:ext>
            </a:extLst>
          </p:cNvPr>
          <p:cNvSpPr txBox="1"/>
          <p:nvPr/>
        </p:nvSpPr>
        <p:spPr>
          <a:xfrm>
            <a:off x="3609167" y="593647"/>
            <a:ext cx="1793290" cy="646331"/>
          </a:xfrm>
          <a:prstGeom prst="rect">
            <a:avLst/>
          </a:prstGeom>
          <a:noFill/>
        </p:spPr>
        <p:txBody>
          <a:bodyPr wrap="square" rtlCol="0">
            <a:spAutoFit/>
          </a:bodyPr>
          <a:lstStyle/>
          <a:p>
            <a:pPr algn="ctr"/>
            <a:r>
              <a:rPr lang="en-US" dirty="0"/>
              <a:t>Employee Organization</a:t>
            </a:r>
          </a:p>
        </p:txBody>
      </p:sp>
      <p:sp>
        <p:nvSpPr>
          <p:cNvPr id="12" name="TextBox 11">
            <a:extLst>
              <a:ext uri="{FF2B5EF4-FFF2-40B4-BE49-F238E27FC236}">
                <a16:creationId xmlns:a16="http://schemas.microsoft.com/office/drawing/2014/main" id="{82DB99BB-9A94-444A-B0B0-317263135370}"/>
              </a:ext>
            </a:extLst>
          </p:cNvPr>
          <p:cNvSpPr txBox="1"/>
          <p:nvPr/>
        </p:nvSpPr>
        <p:spPr>
          <a:xfrm>
            <a:off x="7527226" y="815912"/>
            <a:ext cx="1393794" cy="369332"/>
          </a:xfrm>
          <a:prstGeom prst="rect">
            <a:avLst/>
          </a:prstGeom>
          <a:noFill/>
        </p:spPr>
        <p:txBody>
          <a:bodyPr wrap="square" rtlCol="0">
            <a:spAutoFit/>
          </a:bodyPr>
          <a:lstStyle/>
          <a:p>
            <a:pPr algn="ctr"/>
            <a:r>
              <a:rPr lang="en-US" dirty="0">
                <a:solidFill>
                  <a:schemeClr val="accent6">
                    <a:lumMod val="75000"/>
                  </a:schemeClr>
                </a:solidFill>
              </a:rPr>
              <a:t>Tutors</a:t>
            </a:r>
          </a:p>
        </p:txBody>
      </p:sp>
      <p:sp>
        <p:nvSpPr>
          <p:cNvPr id="14" name="Rectangle: Rounded Corners 13">
            <a:extLst>
              <a:ext uri="{FF2B5EF4-FFF2-40B4-BE49-F238E27FC236}">
                <a16:creationId xmlns:a16="http://schemas.microsoft.com/office/drawing/2014/main" id="{28D5DA45-13DC-43BD-A0C2-D955B4247CF7}"/>
              </a:ext>
            </a:extLst>
          </p:cNvPr>
          <p:cNvSpPr/>
          <p:nvPr/>
        </p:nvSpPr>
        <p:spPr>
          <a:xfrm>
            <a:off x="1143788" y="1338958"/>
            <a:ext cx="2385105" cy="369332"/>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59B43156-B04E-45BC-9D4A-653D16E922E4}"/>
              </a:ext>
            </a:extLst>
          </p:cNvPr>
          <p:cNvSpPr txBox="1"/>
          <p:nvPr/>
        </p:nvSpPr>
        <p:spPr>
          <a:xfrm>
            <a:off x="1337637" y="1329063"/>
            <a:ext cx="1660124" cy="369332"/>
          </a:xfrm>
          <a:prstGeom prst="rect">
            <a:avLst/>
          </a:prstGeom>
          <a:noFill/>
        </p:spPr>
        <p:txBody>
          <a:bodyPr wrap="square" rtlCol="0">
            <a:spAutoFit/>
          </a:bodyPr>
          <a:lstStyle/>
          <a:p>
            <a:r>
              <a:rPr lang="en-US" dirty="0"/>
              <a:t>Database</a:t>
            </a:r>
          </a:p>
        </p:txBody>
      </p:sp>
      <p:sp>
        <p:nvSpPr>
          <p:cNvPr id="18" name="Rectangle: Rounded Corners 17">
            <a:extLst>
              <a:ext uri="{FF2B5EF4-FFF2-40B4-BE49-F238E27FC236}">
                <a16:creationId xmlns:a16="http://schemas.microsoft.com/office/drawing/2014/main" id="{0B272105-2C42-4731-BC5A-283A8B300FCA}"/>
              </a:ext>
            </a:extLst>
          </p:cNvPr>
          <p:cNvSpPr/>
          <p:nvPr/>
        </p:nvSpPr>
        <p:spPr>
          <a:xfrm>
            <a:off x="1125784" y="1744009"/>
            <a:ext cx="2402105" cy="369332"/>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Advertise Vacancies</a:t>
            </a:r>
          </a:p>
        </p:txBody>
      </p:sp>
      <p:sp>
        <p:nvSpPr>
          <p:cNvPr id="22" name="Oval 21">
            <a:extLst>
              <a:ext uri="{FF2B5EF4-FFF2-40B4-BE49-F238E27FC236}">
                <a16:creationId xmlns:a16="http://schemas.microsoft.com/office/drawing/2014/main" id="{D9EDDF59-BD99-4C9F-8397-29DF6434FEE6}"/>
              </a:ext>
            </a:extLst>
          </p:cNvPr>
          <p:cNvSpPr/>
          <p:nvPr/>
        </p:nvSpPr>
        <p:spPr>
          <a:xfrm>
            <a:off x="3609167" y="4355243"/>
            <a:ext cx="1961966" cy="964541"/>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127053F-F1E9-4F7C-ABEF-8276E7853F28}"/>
              </a:ext>
            </a:extLst>
          </p:cNvPr>
          <p:cNvSpPr txBox="1"/>
          <p:nvPr/>
        </p:nvSpPr>
        <p:spPr>
          <a:xfrm>
            <a:off x="3736810" y="4606083"/>
            <a:ext cx="1706679" cy="369332"/>
          </a:xfrm>
          <a:prstGeom prst="rect">
            <a:avLst/>
          </a:prstGeom>
          <a:noFill/>
        </p:spPr>
        <p:txBody>
          <a:bodyPr wrap="square" rtlCol="0">
            <a:spAutoFit/>
          </a:bodyPr>
          <a:lstStyle/>
          <a:p>
            <a:r>
              <a:rPr lang="en-US" dirty="0">
                <a:solidFill>
                  <a:srgbClr val="7030A0"/>
                </a:solidFill>
              </a:rPr>
              <a:t>Undergraduates</a:t>
            </a:r>
          </a:p>
        </p:txBody>
      </p:sp>
      <p:sp>
        <p:nvSpPr>
          <p:cNvPr id="27" name="Rectangle 26">
            <a:extLst>
              <a:ext uri="{FF2B5EF4-FFF2-40B4-BE49-F238E27FC236}">
                <a16:creationId xmlns:a16="http://schemas.microsoft.com/office/drawing/2014/main" id="{5AB78B17-6940-4A76-A138-BA80D8366DAC}"/>
              </a:ext>
            </a:extLst>
          </p:cNvPr>
          <p:cNvSpPr/>
          <p:nvPr/>
        </p:nvSpPr>
        <p:spPr>
          <a:xfrm>
            <a:off x="3655321" y="5560891"/>
            <a:ext cx="1439640" cy="2857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A07FE507-C48C-4178-9D70-F7943D76229B}"/>
              </a:ext>
            </a:extLst>
          </p:cNvPr>
          <p:cNvSpPr txBox="1"/>
          <p:nvPr/>
        </p:nvSpPr>
        <p:spPr>
          <a:xfrm>
            <a:off x="3656109" y="5511976"/>
            <a:ext cx="1545554" cy="369332"/>
          </a:xfrm>
          <a:prstGeom prst="rect">
            <a:avLst/>
          </a:prstGeom>
          <a:noFill/>
        </p:spPr>
        <p:txBody>
          <a:bodyPr wrap="square" rtlCol="0">
            <a:spAutoFit/>
          </a:bodyPr>
          <a:lstStyle/>
          <a:p>
            <a:r>
              <a:rPr lang="en-US" dirty="0">
                <a:solidFill>
                  <a:srgbClr val="002060"/>
                </a:solidFill>
              </a:rPr>
              <a:t>Power System</a:t>
            </a:r>
          </a:p>
        </p:txBody>
      </p:sp>
      <p:sp>
        <p:nvSpPr>
          <p:cNvPr id="29" name="Rectangle 28">
            <a:extLst>
              <a:ext uri="{FF2B5EF4-FFF2-40B4-BE49-F238E27FC236}">
                <a16:creationId xmlns:a16="http://schemas.microsoft.com/office/drawing/2014/main" id="{D69F129A-64C5-4BD0-9DF7-3780E530C1A9}"/>
              </a:ext>
            </a:extLst>
          </p:cNvPr>
          <p:cNvSpPr/>
          <p:nvPr/>
        </p:nvSpPr>
        <p:spPr>
          <a:xfrm>
            <a:off x="3625457" y="5915625"/>
            <a:ext cx="1606857" cy="3442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47960EC-C0A2-4367-9A2E-51D93422553C}"/>
              </a:ext>
            </a:extLst>
          </p:cNvPr>
          <p:cNvSpPr txBox="1"/>
          <p:nvPr/>
        </p:nvSpPr>
        <p:spPr>
          <a:xfrm>
            <a:off x="3655321" y="5929260"/>
            <a:ext cx="1606857" cy="369332"/>
          </a:xfrm>
          <a:prstGeom prst="rect">
            <a:avLst/>
          </a:prstGeom>
          <a:noFill/>
        </p:spPr>
        <p:txBody>
          <a:bodyPr wrap="square" rtlCol="0">
            <a:spAutoFit/>
          </a:bodyPr>
          <a:lstStyle/>
          <a:p>
            <a:r>
              <a:rPr lang="en-US" dirty="0">
                <a:solidFill>
                  <a:srgbClr val="002060"/>
                </a:solidFill>
              </a:rPr>
              <a:t>Mechatronics</a:t>
            </a:r>
          </a:p>
        </p:txBody>
      </p:sp>
      <p:sp>
        <p:nvSpPr>
          <p:cNvPr id="31" name="Rectangle 30">
            <a:extLst>
              <a:ext uri="{FF2B5EF4-FFF2-40B4-BE49-F238E27FC236}">
                <a16:creationId xmlns:a16="http://schemas.microsoft.com/office/drawing/2014/main" id="{175D9491-E4BE-43E6-AEC3-6417BEA711A9}"/>
              </a:ext>
            </a:extLst>
          </p:cNvPr>
          <p:cNvSpPr/>
          <p:nvPr/>
        </p:nvSpPr>
        <p:spPr>
          <a:xfrm>
            <a:off x="3650056" y="6328877"/>
            <a:ext cx="1961965" cy="3693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687F29C5-30A1-4847-8190-62DC92E1D9D6}"/>
              </a:ext>
            </a:extLst>
          </p:cNvPr>
          <p:cNvSpPr txBox="1"/>
          <p:nvPr/>
        </p:nvSpPr>
        <p:spPr>
          <a:xfrm>
            <a:off x="3609167" y="6290201"/>
            <a:ext cx="2205497" cy="369332"/>
          </a:xfrm>
          <a:prstGeom prst="rect">
            <a:avLst/>
          </a:prstGeom>
          <a:noFill/>
        </p:spPr>
        <p:txBody>
          <a:bodyPr wrap="square" rtlCol="0">
            <a:spAutoFit/>
          </a:bodyPr>
          <a:lstStyle/>
          <a:p>
            <a:r>
              <a:rPr lang="en-US" dirty="0">
                <a:solidFill>
                  <a:srgbClr val="002060"/>
                </a:solidFill>
              </a:rPr>
              <a:t>Telecommunication</a:t>
            </a:r>
          </a:p>
        </p:txBody>
      </p:sp>
      <p:sp>
        <p:nvSpPr>
          <p:cNvPr id="33" name="Rectangle: Rounded Corners 32">
            <a:extLst>
              <a:ext uri="{FF2B5EF4-FFF2-40B4-BE49-F238E27FC236}">
                <a16:creationId xmlns:a16="http://schemas.microsoft.com/office/drawing/2014/main" id="{E9155C47-EE69-4DCA-A0B3-748E254EFCDC}"/>
              </a:ext>
            </a:extLst>
          </p:cNvPr>
          <p:cNvSpPr/>
          <p:nvPr/>
        </p:nvSpPr>
        <p:spPr>
          <a:xfrm>
            <a:off x="1375045" y="4595096"/>
            <a:ext cx="1671611" cy="685876"/>
          </a:xfrm>
          <a:prstGeom prst="round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BCECC63F-B598-42B3-A43C-0B03D48B16A6}"/>
              </a:ext>
            </a:extLst>
          </p:cNvPr>
          <p:cNvSpPr txBox="1"/>
          <p:nvPr/>
        </p:nvSpPr>
        <p:spPr>
          <a:xfrm>
            <a:off x="1467717" y="4609600"/>
            <a:ext cx="1950149" cy="646331"/>
          </a:xfrm>
          <a:prstGeom prst="rect">
            <a:avLst/>
          </a:prstGeom>
          <a:noFill/>
          <a:ln>
            <a:noFill/>
          </a:ln>
        </p:spPr>
        <p:txBody>
          <a:bodyPr wrap="square" rtlCol="0">
            <a:spAutoFit/>
          </a:bodyPr>
          <a:lstStyle/>
          <a:p>
            <a:r>
              <a:rPr lang="en-US" dirty="0">
                <a:solidFill>
                  <a:srgbClr val="7030A0"/>
                </a:solidFill>
              </a:rPr>
              <a:t>Find internships and jobs</a:t>
            </a:r>
          </a:p>
        </p:txBody>
      </p:sp>
      <p:sp>
        <p:nvSpPr>
          <p:cNvPr id="35" name="Rectangle: Rounded Corners 34">
            <a:extLst>
              <a:ext uri="{FF2B5EF4-FFF2-40B4-BE49-F238E27FC236}">
                <a16:creationId xmlns:a16="http://schemas.microsoft.com/office/drawing/2014/main" id="{09140EF5-F32A-437F-B90F-4936188CF93C}"/>
              </a:ext>
            </a:extLst>
          </p:cNvPr>
          <p:cNvSpPr/>
          <p:nvPr/>
        </p:nvSpPr>
        <p:spPr>
          <a:xfrm>
            <a:off x="1375045" y="3777541"/>
            <a:ext cx="1585307" cy="675150"/>
          </a:xfrm>
          <a:prstGeom prst="round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ECFC2804-D0EC-47C7-AB2B-D133BC8FAB1F}"/>
              </a:ext>
            </a:extLst>
          </p:cNvPr>
          <p:cNvSpPr txBox="1"/>
          <p:nvPr/>
        </p:nvSpPr>
        <p:spPr>
          <a:xfrm>
            <a:off x="1531281" y="3802563"/>
            <a:ext cx="1624640" cy="646331"/>
          </a:xfrm>
          <a:prstGeom prst="rect">
            <a:avLst/>
          </a:prstGeom>
          <a:noFill/>
        </p:spPr>
        <p:txBody>
          <a:bodyPr wrap="square" rtlCol="0">
            <a:spAutoFit/>
          </a:bodyPr>
          <a:lstStyle/>
          <a:p>
            <a:r>
              <a:rPr lang="en-US" dirty="0">
                <a:solidFill>
                  <a:srgbClr val="7030A0"/>
                </a:solidFill>
              </a:rPr>
              <a:t>Request Vacancies</a:t>
            </a:r>
          </a:p>
        </p:txBody>
      </p:sp>
      <p:sp>
        <p:nvSpPr>
          <p:cNvPr id="37" name="Oval 36">
            <a:extLst>
              <a:ext uri="{FF2B5EF4-FFF2-40B4-BE49-F238E27FC236}">
                <a16:creationId xmlns:a16="http://schemas.microsoft.com/office/drawing/2014/main" id="{5F10C3A5-8774-4DF2-9E81-B5012FEA7D15}"/>
              </a:ext>
            </a:extLst>
          </p:cNvPr>
          <p:cNvSpPr/>
          <p:nvPr/>
        </p:nvSpPr>
        <p:spPr>
          <a:xfrm>
            <a:off x="7305072" y="4273160"/>
            <a:ext cx="2122725" cy="960117"/>
          </a:xfrm>
          <a:prstGeom prst="ellipse">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30D56C5B-C2D5-45EA-8E4B-54D31F30AAB4}"/>
              </a:ext>
            </a:extLst>
          </p:cNvPr>
          <p:cNvSpPr txBox="1"/>
          <p:nvPr/>
        </p:nvSpPr>
        <p:spPr>
          <a:xfrm>
            <a:off x="7710154" y="4606083"/>
            <a:ext cx="1767889" cy="369332"/>
          </a:xfrm>
          <a:prstGeom prst="rect">
            <a:avLst/>
          </a:prstGeom>
          <a:noFill/>
        </p:spPr>
        <p:txBody>
          <a:bodyPr wrap="square" rtlCol="0">
            <a:spAutoFit/>
          </a:bodyPr>
          <a:lstStyle/>
          <a:p>
            <a:r>
              <a:rPr lang="en-US" dirty="0">
                <a:solidFill>
                  <a:srgbClr val="C00000"/>
                </a:solidFill>
              </a:rPr>
              <a:t>A/L students</a:t>
            </a:r>
          </a:p>
        </p:txBody>
      </p:sp>
      <p:sp>
        <p:nvSpPr>
          <p:cNvPr id="39" name="Rectangle: Rounded Corners 38">
            <a:extLst>
              <a:ext uri="{FF2B5EF4-FFF2-40B4-BE49-F238E27FC236}">
                <a16:creationId xmlns:a16="http://schemas.microsoft.com/office/drawing/2014/main" id="{9BF852E4-68EA-4419-B520-11CA3539EEFF}"/>
              </a:ext>
            </a:extLst>
          </p:cNvPr>
          <p:cNvSpPr/>
          <p:nvPr/>
        </p:nvSpPr>
        <p:spPr>
          <a:xfrm>
            <a:off x="9593310" y="622264"/>
            <a:ext cx="2154386" cy="646328"/>
          </a:xfrm>
          <a:prstGeom prst="round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FD0E655F-B563-4169-A2BD-5407B3CE49B3}"/>
              </a:ext>
            </a:extLst>
          </p:cNvPr>
          <p:cNvSpPr txBox="1"/>
          <p:nvPr/>
        </p:nvSpPr>
        <p:spPr>
          <a:xfrm>
            <a:off x="9642524" y="660890"/>
            <a:ext cx="2434209" cy="646331"/>
          </a:xfrm>
          <a:prstGeom prst="rect">
            <a:avLst/>
          </a:prstGeom>
          <a:noFill/>
        </p:spPr>
        <p:txBody>
          <a:bodyPr wrap="square">
            <a:spAutoFit/>
          </a:bodyPr>
          <a:lstStyle/>
          <a:p>
            <a:r>
              <a:rPr lang="en-US" dirty="0">
                <a:solidFill>
                  <a:schemeClr val="accent6">
                    <a:lumMod val="75000"/>
                  </a:schemeClr>
                </a:solidFill>
              </a:rPr>
              <a:t>Advertise supportive Classes and courses</a:t>
            </a:r>
          </a:p>
        </p:txBody>
      </p:sp>
      <p:sp>
        <p:nvSpPr>
          <p:cNvPr id="45" name="TextBox 44">
            <a:extLst>
              <a:ext uri="{FF2B5EF4-FFF2-40B4-BE49-F238E27FC236}">
                <a16:creationId xmlns:a16="http://schemas.microsoft.com/office/drawing/2014/main" id="{7571C961-4ACE-48BA-9802-EBFE2881F584}"/>
              </a:ext>
            </a:extLst>
          </p:cNvPr>
          <p:cNvSpPr txBox="1"/>
          <p:nvPr/>
        </p:nvSpPr>
        <p:spPr>
          <a:xfrm>
            <a:off x="9814825" y="1374627"/>
            <a:ext cx="1858321" cy="923330"/>
          </a:xfrm>
          <a:prstGeom prst="rect">
            <a:avLst/>
          </a:prstGeom>
          <a:noFill/>
        </p:spPr>
        <p:txBody>
          <a:bodyPr wrap="square" rtlCol="0">
            <a:spAutoFit/>
          </a:bodyPr>
          <a:lstStyle/>
          <a:p>
            <a:r>
              <a:rPr lang="en-US" dirty="0">
                <a:solidFill>
                  <a:schemeClr val="accent6">
                    <a:lumMod val="75000"/>
                  </a:schemeClr>
                </a:solidFill>
              </a:rPr>
              <a:t>Share tutorial structures</a:t>
            </a:r>
          </a:p>
          <a:p>
            <a:endParaRPr lang="en-US" dirty="0"/>
          </a:p>
        </p:txBody>
      </p:sp>
      <p:sp>
        <p:nvSpPr>
          <p:cNvPr id="46" name="Rectangle: Rounded Corners 45">
            <a:extLst>
              <a:ext uri="{FF2B5EF4-FFF2-40B4-BE49-F238E27FC236}">
                <a16:creationId xmlns:a16="http://schemas.microsoft.com/office/drawing/2014/main" id="{1B6656E2-9819-4CB4-AAE1-2B7B7963B9C9}"/>
              </a:ext>
            </a:extLst>
          </p:cNvPr>
          <p:cNvSpPr/>
          <p:nvPr/>
        </p:nvSpPr>
        <p:spPr>
          <a:xfrm>
            <a:off x="9834170" y="4418949"/>
            <a:ext cx="1978214" cy="581152"/>
          </a:xfrm>
          <a:prstGeom prst="roundRect">
            <a:avLst>
              <a:gd name="adj" fmla="val 18415"/>
            </a:avLst>
          </a:prstGeom>
          <a:no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63B3EFF2-0F35-484F-8E51-2E47505462B8}"/>
              </a:ext>
            </a:extLst>
          </p:cNvPr>
          <p:cNvSpPr txBox="1"/>
          <p:nvPr/>
        </p:nvSpPr>
        <p:spPr>
          <a:xfrm>
            <a:off x="10039379" y="4405573"/>
            <a:ext cx="2278354" cy="646331"/>
          </a:xfrm>
          <a:prstGeom prst="rect">
            <a:avLst/>
          </a:prstGeom>
          <a:noFill/>
        </p:spPr>
        <p:txBody>
          <a:bodyPr wrap="square">
            <a:spAutoFit/>
          </a:bodyPr>
          <a:lstStyle/>
          <a:p>
            <a:r>
              <a:rPr lang="en-US" dirty="0">
                <a:solidFill>
                  <a:srgbClr val="C00000"/>
                </a:solidFill>
              </a:rPr>
              <a:t>Find supportive tutorial classes </a:t>
            </a:r>
          </a:p>
        </p:txBody>
      </p:sp>
      <p:sp>
        <p:nvSpPr>
          <p:cNvPr id="51" name="Rectangle: Rounded Corners 50">
            <a:extLst>
              <a:ext uri="{FF2B5EF4-FFF2-40B4-BE49-F238E27FC236}">
                <a16:creationId xmlns:a16="http://schemas.microsoft.com/office/drawing/2014/main" id="{0DDD0495-217B-43F6-859D-3E2D31BC7E16}"/>
              </a:ext>
            </a:extLst>
          </p:cNvPr>
          <p:cNvSpPr/>
          <p:nvPr/>
        </p:nvSpPr>
        <p:spPr>
          <a:xfrm>
            <a:off x="1383736" y="5337566"/>
            <a:ext cx="1614025" cy="460462"/>
          </a:xfrm>
          <a:prstGeom prst="round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9A733D72-9231-442F-99AC-486143421C31}"/>
              </a:ext>
            </a:extLst>
          </p:cNvPr>
          <p:cNvSpPr txBox="1"/>
          <p:nvPr/>
        </p:nvSpPr>
        <p:spPr>
          <a:xfrm>
            <a:off x="1678016" y="5331683"/>
            <a:ext cx="1347981" cy="369332"/>
          </a:xfrm>
          <a:prstGeom prst="rect">
            <a:avLst/>
          </a:prstGeom>
          <a:noFill/>
        </p:spPr>
        <p:txBody>
          <a:bodyPr wrap="square" rtlCol="0">
            <a:spAutoFit/>
          </a:bodyPr>
          <a:lstStyle/>
          <a:p>
            <a:r>
              <a:rPr lang="en-US" dirty="0">
                <a:solidFill>
                  <a:srgbClr val="7030A0"/>
                </a:solidFill>
              </a:rPr>
              <a:t>Login</a:t>
            </a:r>
          </a:p>
        </p:txBody>
      </p:sp>
      <p:sp>
        <p:nvSpPr>
          <p:cNvPr id="53" name="Rectangle: Rounded Corners 52">
            <a:extLst>
              <a:ext uri="{FF2B5EF4-FFF2-40B4-BE49-F238E27FC236}">
                <a16:creationId xmlns:a16="http://schemas.microsoft.com/office/drawing/2014/main" id="{45497E0A-E14F-4356-B275-6817FDD7DB25}"/>
              </a:ext>
            </a:extLst>
          </p:cNvPr>
          <p:cNvSpPr/>
          <p:nvPr/>
        </p:nvSpPr>
        <p:spPr>
          <a:xfrm>
            <a:off x="9602803" y="1329623"/>
            <a:ext cx="2175146" cy="689970"/>
          </a:xfrm>
          <a:prstGeom prst="round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Arrow: Curved Down 55">
            <a:extLst>
              <a:ext uri="{FF2B5EF4-FFF2-40B4-BE49-F238E27FC236}">
                <a16:creationId xmlns:a16="http://schemas.microsoft.com/office/drawing/2014/main" id="{6F95F2DD-4C2A-42FC-99D5-3E4799E2403E}"/>
              </a:ext>
            </a:extLst>
          </p:cNvPr>
          <p:cNvSpPr/>
          <p:nvPr/>
        </p:nvSpPr>
        <p:spPr>
          <a:xfrm rot="5728752">
            <a:off x="2254963" y="2966184"/>
            <a:ext cx="2800716" cy="807349"/>
          </a:xfrm>
          <a:prstGeom prst="curvedDownArrow">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Arrow: Curved Down 57">
            <a:extLst>
              <a:ext uri="{FF2B5EF4-FFF2-40B4-BE49-F238E27FC236}">
                <a16:creationId xmlns:a16="http://schemas.microsoft.com/office/drawing/2014/main" id="{85728C03-E996-40AD-8420-9A8701CBC9BF}"/>
              </a:ext>
            </a:extLst>
          </p:cNvPr>
          <p:cNvSpPr/>
          <p:nvPr/>
        </p:nvSpPr>
        <p:spPr>
          <a:xfrm rot="16046408">
            <a:off x="-277886" y="2881458"/>
            <a:ext cx="2152934" cy="939271"/>
          </a:xfrm>
          <a:prstGeom prst="curvedDownArrow">
            <a:avLst>
              <a:gd name="adj1" fmla="val 18205"/>
              <a:gd name="adj2" fmla="val 50000"/>
              <a:gd name="adj3" fmla="val 25000"/>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0" name="Arrow: Up-Down 59">
            <a:extLst>
              <a:ext uri="{FF2B5EF4-FFF2-40B4-BE49-F238E27FC236}">
                <a16:creationId xmlns:a16="http://schemas.microsoft.com/office/drawing/2014/main" id="{FC4FB8C6-58DA-47DB-AA2D-F867C0EC106D}"/>
              </a:ext>
            </a:extLst>
          </p:cNvPr>
          <p:cNvSpPr/>
          <p:nvPr/>
        </p:nvSpPr>
        <p:spPr>
          <a:xfrm>
            <a:off x="10476360" y="2244123"/>
            <a:ext cx="292963" cy="1933859"/>
          </a:xfrm>
          <a:prstGeom prst="upDownArrow">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Rounded Corners 61">
            <a:extLst>
              <a:ext uri="{FF2B5EF4-FFF2-40B4-BE49-F238E27FC236}">
                <a16:creationId xmlns:a16="http://schemas.microsoft.com/office/drawing/2014/main" id="{09C6AEF6-D5D2-42EB-B411-301119B608E8}"/>
              </a:ext>
            </a:extLst>
          </p:cNvPr>
          <p:cNvSpPr/>
          <p:nvPr/>
        </p:nvSpPr>
        <p:spPr>
          <a:xfrm>
            <a:off x="1172328" y="2189692"/>
            <a:ext cx="2394606" cy="39548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8F613C61-05C7-46D0-BE9D-0080F74F098B}"/>
              </a:ext>
            </a:extLst>
          </p:cNvPr>
          <p:cNvSpPr txBox="1"/>
          <p:nvPr/>
        </p:nvSpPr>
        <p:spPr>
          <a:xfrm>
            <a:off x="1278251" y="2208502"/>
            <a:ext cx="2060801" cy="646331"/>
          </a:xfrm>
          <a:prstGeom prst="rect">
            <a:avLst/>
          </a:prstGeom>
          <a:noFill/>
        </p:spPr>
        <p:txBody>
          <a:bodyPr wrap="square" rtlCol="0">
            <a:spAutoFit/>
          </a:bodyPr>
          <a:lstStyle/>
          <a:p>
            <a:r>
              <a:rPr lang="en-US" dirty="0">
                <a:solidFill>
                  <a:schemeClr val="tx1"/>
                </a:solidFill>
              </a:rPr>
              <a:t>Accept Responses</a:t>
            </a:r>
          </a:p>
          <a:p>
            <a:endParaRPr lang="en-US" dirty="0"/>
          </a:p>
        </p:txBody>
      </p:sp>
      <p:sp>
        <p:nvSpPr>
          <p:cNvPr id="70" name="Arrow: Right 69">
            <a:extLst>
              <a:ext uri="{FF2B5EF4-FFF2-40B4-BE49-F238E27FC236}">
                <a16:creationId xmlns:a16="http://schemas.microsoft.com/office/drawing/2014/main" id="{0F27F9DD-1AA9-46E2-9A09-AC4F63420C5C}"/>
              </a:ext>
            </a:extLst>
          </p:cNvPr>
          <p:cNvSpPr/>
          <p:nvPr/>
        </p:nvSpPr>
        <p:spPr>
          <a:xfrm rot="18546150">
            <a:off x="6750392" y="1542732"/>
            <a:ext cx="702374" cy="322250"/>
          </a:xfrm>
          <a:prstGeom prst="rightArrow">
            <a:avLst>
              <a:gd name="adj1" fmla="val 50000"/>
              <a:gd name="adj2" fmla="val 764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Arrow: Right 70">
            <a:extLst>
              <a:ext uri="{FF2B5EF4-FFF2-40B4-BE49-F238E27FC236}">
                <a16:creationId xmlns:a16="http://schemas.microsoft.com/office/drawing/2014/main" id="{9EF417B1-0D4E-4A34-BF55-EA34E278C3BE}"/>
              </a:ext>
            </a:extLst>
          </p:cNvPr>
          <p:cNvSpPr/>
          <p:nvPr/>
        </p:nvSpPr>
        <p:spPr>
          <a:xfrm rot="14215425">
            <a:off x="5582891" y="1579179"/>
            <a:ext cx="702374" cy="341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Arrow: Right 71">
            <a:extLst>
              <a:ext uri="{FF2B5EF4-FFF2-40B4-BE49-F238E27FC236}">
                <a16:creationId xmlns:a16="http://schemas.microsoft.com/office/drawing/2014/main" id="{6DB3461B-FFD7-47C1-9745-4C9CCD8534FB}"/>
              </a:ext>
            </a:extLst>
          </p:cNvPr>
          <p:cNvSpPr/>
          <p:nvPr/>
        </p:nvSpPr>
        <p:spPr>
          <a:xfrm rot="3224662">
            <a:off x="6910909" y="3973231"/>
            <a:ext cx="702374" cy="341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Arrow: Right 72">
            <a:extLst>
              <a:ext uri="{FF2B5EF4-FFF2-40B4-BE49-F238E27FC236}">
                <a16:creationId xmlns:a16="http://schemas.microsoft.com/office/drawing/2014/main" id="{D62C1A48-0115-461C-9D27-D628E7D8B09C}"/>
              </a:ext>
            </a:extLst>
          </p:cNvPr>
          <p:cNvSpPr/>
          <p:nvPr/>
        </p:nvSpPr>
        <p:spPr>
          <a:xfrm rot="7421473">
            <a:off x="5437425" y="3991104"/>
            <a:ext cx="702374" cy="341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FCC53E52-23EE-4F42-887A-31C0036A1DE0}"/>
              </a:ext>
            </a:extLst>
          </p:cNvPr>
          <p:cNvCxnSpPr/>
          <p:nvPr/>
        </p:nvCxnSpPr>
        <p:spPr>
          <a:xfrm>
            <a:off x="2442791" y="1026270"/>
            <a:ext cx="0" cy="33007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AECC54C-1389-44A6-8C93-B0169A34468C}"/>
              </a:ext>
            </a:extLst>
          </p:cNvPr>
          <p:cNvCxnSpPr/>
          <p:nvPr/>
        </p:nvCxnSpPr>
        <p:spPr>
          <a:xfrm>
            <a:off x="2442791" y="1026270"/>
            <a:ext cx="97507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50BE8E80-C3FA-4144-95A8-ACDC65454B0D}"/>
              </a:ext>
            </a:extLst>
          </p:cNvPr>
          <p:cNvCxnSpPr>
            <a:stCxn id="22" idx="2"/>
          </p:cNvCxnSpPr>
          <p:nvPr/>
        </p:nvCxnSpPr>
        <p:spPr>
          <a:xfrm flipH="1" flipV="1">
            <a:off x="3046656" y="4837513"/>
            <a:ext cx="562511" cy="1"/>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EE0517C6-49BF-4408-850E-1A2AC0CCBD93}"/>
              </a:ext>
            </a:extLst>
          </p:cNvPr>
          <p:cNvCxnSpPr>
            <a:cxnSpLocks/>
            <a:endCxn id="46" idx="1"/>
          </p:cNvCxnSpPr>
          <p:nvPr/>
        </p:nvCxnSpPr>
        <p:spPr>
          <a:xfrm>
            <a:off x="9432613" y="4709525"/>
            <a:ext cx="401557"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68E0646D-2C76-4EF5-AE6C-ADF2D1009E38}"/>
              </a:ext>
            </a:extLst>
          </p:cNvPr>
          <p:cNvCxnSpPr/>
          <p:nvPr/>
        </p:nvCxnSpPr>
        <p:spPr>
          <a:xfrm flipV="1">
            <a:off x="9018745" y="1301100"/>
            <a:ext cx="659163" cy="989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2AD36DA8-5DF7-4C78-BFD6-AE09C90A4159}"/>
              </a:ext>
            </a:extLst>
          </p:cNvPr>
          <p:cNvCxnSpPr>
            <a:cxnSpLocks/>
          </p:cNvCxnSpPr>
          <p:nvPr/>
        </p:nvCxnSpPr>
        <p:spPr>
          <a:xfrm>
            <a:off x="3059159" y="5682742"/>
            <a:ext cx="46873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36048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26" y="1267968"/>
            <a:ext cx="11985019" cy="5352288"/>
          </a:xfrm>
          <a:prstGeom prst="rect">
            <a:avLst/>
          </a:prstGeom>
        </p:spPr>
      </p:pic>
      <p:sp>
        <p:nvSpPr>
          <p:cNvPr id="3" name="TextBox 2"/>
          <p:cNvSpPr txBox="1"/>
          <p:nvPr/>
        </p:nvSpPr>
        <p:spPr>
          <a:xfrm>
            <a:off x="4352544" y="512064"/>
            <a:ext cx="2561599" cy="738664"/>
          </a:xfrm>
          <a:prstGeom prst="rect">
            <a:avLst/>
          </a:prstGeom>
          <a:noFill/>
        </p:spPr>
        <p:txBody>
          <a:bodyPr wrap="none" rtlCol="0">
            <a:spAutoFit/>
          </a:bodyPr>
          <a:lstStyle/>
          <a:p>
            <a:r>
              <a:rPr lang="en-US" sz="2400" b="1" u="sng" dirty="0"/>
              <a:t>Sequence Diagram</a:t>
            </a:r>
            <a:endParaRPr lang="en-US" sz="2400" u="sng" dirty="0"/>
          </a:p>
          <a:p>
            <a:endParaRPr lang="en-US" dirty="0"/>
          </a:p>
        </p:txBody>
      </p:sp>
    </p:spTree>
    <p:extLst>
      <p:ext uri="{BB962C8B-B14F-4D97-AF65-F5344CB8AC3E}">
        <p14:creationId xmlns:p14="http://schemas.microsoft.com/office/powerpoint/2010/main" val="10626046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386453" y="291465"/>
            <a:ext cx="2468625" cy="461665"/>
          </a:xfrm>
          <a:prstGeom prst="rect">
            <a:avLst/>
          </a:prstGeom>
          <a:noFill/>
        </p:spPr>
        <p:txBody>
          <a:bodyPr wrap="none" rtlCol="0">
            <a:spAutoFit/>
          </a:bodyPr>
          <a:lstStyle/>
          <a:p>
            <a:r>
              <a:rPr lang="en-US" sz="2400" b="1" u="sng" dirty="0"/>
              <a:t>Use Case Diagram</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4837" b="39365"/>
          <a:stretch/>
        </p:blipFill>
        <p:spPr>
          <a:xfrm>
            <a:off x="2079442" y="522297"/>
            <a:ext cx="7082645" cy="5969727"/>
          </a:xfrm>
          <a:prstGeom prst="rect">
            <a:avLst/>
          </a:prstGeom>
        </p:spPr>
      </p:pic>
    </p:spTree>
    <p:extLst>
      <p:ext uri="{BB962C8B-B14F-4D97-AF65-F5344CB8AC3E}">
        <p14:creationId xmlns:p14="http://schemas.microsoft.com/office/powerpoint/2010/main" val="41605657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_rels/them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7.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3.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4.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918</TotalTime>
  <Words>517</Words>
  <Application>Microsoft Office PowerPoint</Application>
  <PresentationFormat>Widescreen</PresentationFormat>
  <Paragraphs>148</Paragraphs>
  <Slides>24</Slides>
  <Notes>0</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24</vt:i4>
      </vt:variant>
    </vt:vector>
  </HeadingPairs>
  <TitlesOfParts>
    <vt:vector size="38" baseType="lpstr">
      <vt:lpstr>Arial</vt:lpstr>
      <vt:lpstr>Calibri</vt:lpstr>
      <vt:lpstr>Calibri Light</vt:lpstr>
      <vt:lpstr>Centaur</vt:lpstr>
      <vt:lpstr>Garamond</vt:lpstr>
      <vt:lpstr>Gill Sans MT</vt:lpstr>
      <vt:lpstr>Impact</vt:lpstr>
      <vt:lpstr>MS Shell Dlg 2</vt:lpstr>
      <vt:lpstr>Wingdings</vt:lpstr>
      <vt:lpstr>Wingdings 3</vt:lpstr>
      <vt:lpstr>Office Theme</vt:lpstr>
      <vt:lpstr>Badge</vt:lpstr>
      <vt:lpstr>Organic</vt:lpstr>
      <vt:lpstr>Madison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dinithi dilshani</dc:creator>
  <cp:lastModifiedBy>Chatura Mendis</cp:lastModifiedBy>
  <cp:revision>18</cp:revision>
  <dcterms:created xsi:type="dcterms:W3CDTF">2021-11-20T14:08:18Z</dcterms:created>
  <dcterms:modified xsi:type="dcterms:W3CDTF">2022-01-11T15:50:51Z</dcterms:modified>
</cp:coreProperties>
</file>